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12" r:id="rId1"/>
  </p:sldMasterIdLst>
  <p:notesMasterIdLst>
    <p:notesMasterId r:id="rId3"/>
  </p:notesMasterIdLst>
  <p:sldIdLst>
    <p:sldId id="313" r:id="rId2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54339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1086781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630172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2173563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716953" algn="l" defTabSz="1086781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3260343" algn="l" defTabSz="1086781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803734" algn="l" defTabSz="1086781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4347125" algn="l" defTabSz="1086781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4" userDrawn="1">
          <p15:clr>
            <a:srgbClr val="A4A3A4"/>
          </p15:clr>
        </p15:guide>
        <p15:guide id="2" orient="horz" pos="748" userDrawn="1">
          <p15:clr>
            <a:srgbClr val="A4A3A4"/>
          </p15:clr>
        </p15:guide>
        <p15:guide id="3" orient="horz" pos="3426" userDrawn="1">
          <p15:clr>
            <a:srgbClr val="A4A3A4"/>
          </p15:clr>
        </p15:guide>
        <p15:guide id="4" orient="horz" pos="1394" userDrawn="1">
          <p15:clr>
            <a:srgbClr val="A4A3A4"/>
          </p15:clr>
        </p15:guide>
        <p15:guide id="5" orient="horz" pos="3131" userDrawn="1">
          <p15:clr>
            <a:srgbClr val="A4A3A4"/>
          </p15:clr>
        </p15:guide>
        <p15:guide id="6" pos="7081" userDrawn="1">
          <p15:clr>
            <a:srgbClr val="A4A3A4"/>
          </p15:clr>
        </p15:guide>
        <p15:guide id="7" pos="7322" userDrawn="1">
          <p15:clr>
            <a:srgbClr val="A4A3A4"/>
          </p15:clr>
        </p15:guide>
        <p15:guide id="8" pos="1405" userDrawn="1">
          <p15:clr>
            <a:srgbClr val="A4A3A4"/>
          </p15:clr>
        </p15:guide>
        <p15:guide id="9" pos="347" userDrawn="1">
          <p15:clr>
            <a:srgbClr val="A4A3A4"/>
          </p15:clr>
        </p15:guide>
        <p15:guide id="10" pos="164" userDrawn="1">
          <p15:clr>
            <a:srgbClr val="A4A3A4"/>
          </p15:clr>
        </p15:guide>
        <p15:guide id="11" pos="6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5332" autoAdjust="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>
        <p:guide orient="horz" pos="4064"/>
        <p:guide orient="horz" pos="748"/>
        <p:guide orient="horz" pos="3426"/>
        <p:guide orient="horz" pos="1394"/>
        <p:guide orient="horz" pos="3131"/>
        <p:guide pos="7081"/>
        <p:guide pos="7322"/>
        <p:guide pos="1405"/>
        <p:guide pos="347"/>
        <p:guide pos="164"/>
        <p:guide pos="6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A5BE6-D309-43B7-B31B-E90315D4D038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67533-18A1-4E21-92AB-747FBCC8F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9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6" name="Rectangle 8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2241062" y="3345368"/>
            <a:ext cx="9375379" cy="730315"/>
          </a:xfrm>
        </p:spPr>
        <p:txBody>
          <a:bodyPr wrap="square">
            <a:spAutoFit/>
          </a:bodyPr>
          <a:lstStyle>
            <a:lvl1pPr algn="l">
              <a:defRPr sz="5300" baseline="0">
                <a:solidFill>
                  <a:srgbClr val="4D148C"/>
                </a:solidFill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555017" name="Rectangle 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2241063" y="4926446"/>
            <a:ext cx="9362659" cy="637822"/>
          </a:xfrm>
        </p:spPr>
        <p:txBody>
          <a:bodyPr>
            <a:noAutofit/>
          </a:bodyPr>
          <a:lstStyle>
            <a:lvl1pPr marL="0" marR="0" indent="0" algn="l" defTabSz="1089498" rtl="0" eaLnBrk="1" fontAlgn="auto" latinLnBrk="0" hangingPunct="1">
              <a:lnSpc>
                <a:spcPct val="80000"/>
              </a:lnSpc>
              <a:spcBef>
                <a:spcPct val="250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2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Author/Department/Subtitle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2241063" y="5578203"/>
            <a:ext cx="9365773" cy="310620"/>
          </a:xfrm>
        </p:spPr>
        <p:txBody>
          <a:bodyPr/>
          <a:lstStyle>
            <a:lvl1pPr>
              <a:tabLst/>
              <a:defRPr sz="2200" b="0"/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grpSp>
        <p:nvGrpSpPr>
          <p:cNvPr id="29" name="Group 28"/>
          <p:cNvGrpSpPr>
            <a:grpSpLocks noChangeAspect="1"/>
          </p:cNvGrpSpPr>
          <p:nvPr userDrawn="1"/>
        </p:nvGrpSpPr>
        <p:grpSpPr>
          <a:xfrm rot="16200000">
            <a:off x="-413809" y="2821354"/>
            <a:ext cx="3200400" cy="1367129"/>
            <a:chOff x="2241550" y="2171701"/>
            <a:chExt cx="1624013" cy="693737"/>
          </a:xfrm>
        </p:grpSpPr>
        <p:grpSp>
          <p:nvGrpSpPr>
            <p:cNvPr id="30" name="Group 29"/>
            <p:cNvGrpSpPr>
              <a:grpSpLocks noChangeAspect="1"/>
            </p:cNvGrpSpPr>
            <p:nvPr/>
          </p:nvGrpSpPr>
          <p:grpSpPr>
            <a:xfrm>
              <a:off x="3094038" y="2668588"/>
              <a:ext cx="663575" cy="196850"/>
              <a:chOff x="3094038" y="2668588"/>
              <a:chExt cx="663575" cy="196850"/>
            </a:xfrm>
          </p:grpSpPr>
          <p:sp>
            <p:nvSpPr>
              <p:cNvPr id="36" name="Freeform 9"/>
              <p:cNvSpPr>
                <a:spLocks noChangeAspect="1"/>
              </p:cNvSpPr>
              <p:nvPr/>
            </p:nvSpPr>
            <p:spPr bwMode="auto">
              <a:xfrm>
                <a:off x="3094038" y="2668588"/>
                <a:ext cx="96838" cy="155575"/>
              </a:xfrm>
              <a:custGeom>
                <a:avLst/>
                <a:gdLst>
                  <a:gd name="T0" fmla="*/ 0 w 182"/>
                  <a:gd name="T1" fmla="*/ 294 h 294"/>
                  <a:gd name="T2" fmla="*/ 0 w 182"/>
                  <a:gd name="T3" fmla="*/ 0 h 294"/>
                  <a:gd name="T4" fmla="*/ 176 w 182"/>
                  <a:gd name="T5" fmla="*/ 0 h 294"/>
                  <a:gd name="T6" fmla="*/ 176 w 182"/>
                  <a:gd name="T7" fmla="*/ 24 h 294"/>
                  <a:gd name="T8" fmla="*/ 27 w 182"/>
                  <a:gd name="T9" fmla="*/ 24 h 294"/>
                  <a:gd name="T10" fmla="*/ 27 w 182"/>
                  <a:gd name="T11" fmla="*/ 130 h 294"/>
                  <a:gd name="T12" fmla="*/ 170 w 182"/>
                  <a:gd name="T13" fmla="*/ 130 h 294"/>
                  <a:gd name="T14" fmla="*/ 170 w 182"/>
                  <a:gd name="T15" fmla="*/ 154 h 294"/>
                  <a:gd name="T16" fmla="*/ 27 w 182"/>
                  <a:gd name="T17" fmla="*/ 154 h 294"/>
                  <a:gd name="T18" fmla="*/ 27 w 182"/>
                  <a:gd name="T19" fmla="*/ 270 h 294"/>
                  <a:gd name="T20" fmla="*/ 182 w 182"/>
                  <a:gd name="T21" fmla="*/ 270 h 294"/>
                  <a:gd name="T22" fmla="*/ 182 w 182"/>
                  <a:gd name="T23" fmla="*/ 294 h 294"/>
                  <a:gd name="T24" fmla="*/ 0 w 182"/>
                  <a:gd name="T2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2" h="294">
                    <a:moveTo>
                      <a:pt x="0" y="294"/>
                    </a:moveTo>
                    <a:lnTo>
                      <a:pt x="0" y="0"/>
                    </a:lnTo>
                    <a:lnTo>
                      <a:pt x="176" y="0"/>
                    </a:lnTo>
                    <a:lnTo>
                      <a:pt x="176" y="24"/>
                    </a:lnTo>
                    <a:lnTo>
                      <a:pt x="27" y="24"/>
                    </a:lnTo>
                    <a:lnTo>
                      <a:pt x="27" y="130"/>
                    </a:lnTo>
                    <a:lnTo>
                      <a:pt x="170" y="130"/>
                    </a:lnTo>
                    <a:lnTo>
                      <a:pt x="170" y="154"/>
                    </a:lnTo>
                    <a:lnTo>
                      <a:pt x="27" y="154"/>
                    </a:lnTo>
                    <a:lnTo>
                      <a:pt x="27" y="270"/>
                    </a:lnTo>
                    <a:lnTo>
                      <a:pt x="182" y="270"/>
                    </a:lnTo>
                    <a:lnTo>
                      <a:pt x="182" y="294"/>
                    </a:lnTo>
                    <a:lnTo>
                      <a:pt x="0" y="294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0"/>
              <p:cNvSpPr>
                <a:spLocks noChangeAspect="1"/>
              </p:cNvSpPr>
              <p:nvPr/>
            </p:nvSpPr>
            <p:spPr bwMode="auto">
              <a:xfrm>
                <a:off x="3197225" y="2716213"/>
                <a:ext cx="100013" cy="107950"/>
              </a:xfrm>
              <a:custGeom>
                <a:avLst/>
                <a:gdLst>
                  <a:gd name="T0" fmla="*/ 158 w 190"/>
                  <a:gd name="T1" fmla="*/ 0 h 205"/>
                  <a:gd name="T2" fmla="*/ 184 w 190"/>
                  <a:gd name="T3" fmla="*/ 0 h 205"/>
                  <a:gd name="T4" fmla="*/ 111 w 190"/>
                  <a:gd name="T5" fmla="*/ 100 h 205"/>
                  <a:gd name="T6" fmla="*/ 190 w 190"/>
                  <a:gd name="T7" fmla="*/ 205 h 205"/>
                  <a:gd name="T8" fmla="*/ 158 w 190"/>
                  <a:gd name="T9" fmla="*/ 205 h 205"/>
                  <a:gd name="T10" fmla="*/ 93 w 190"/>
                  <a:gd name="T11" fmla="*/ 116 h 205"/>
                  <a:gd name="T12" fmla="*/ 28 w 190"/>
                  <a:gd name="T13" fmla="*/ 205 h 205"/>
                  <a:gd name="T14" fmla="*/ 0 w 190"/>
                  <a:gd name="T15" fmla="*/ 205 h 205"/>
                  <a:gd name="T16" fmla="*/ 1 w 190"/>
                  <a:gd name="T17" fmla="*/ 205 h 205"/>
                  <a:gd name="T18" fmla="*/ 1 w 190"/>
                  <a:gd name="T19" fmla="*/ 205 h 205"/>
                  <a:gd name="T20" fmla="*/ 79 w 190"/>
                  <a:gd name="T21" fmla="*/ 100 h 205"/>
                  <a:gd name="T22" fmla="*/ 4 w 190"/>
                  <a:gd name="T23" fmla="*/ 0 h 205"/>
                  <a:gd name="T24" fmla="*/ 37 w 190"/>
                  <a:gd name="T25" fmla="*/ 0 h 205"/>
                  <a:gd name="T26" fmla="*/ 96 w 190"/>
                  <a:gd name="T27" fmla="*/ 83 h 205"/>
                  <a:gd name="T28" fmla="*/ 158 w 190"/>
                  <a:gd name="T29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0" h="205">
                    <a:moveTo>
                      <a:pt x="158" y="0"/>
                    </a:moveTo>
                    <a:lnTo>
                      <a:pt x="184" y="0"/>
                    </a:lnTo>
                    <a:lnTo>
                      <a:pt x="111" y="100"/>
                    </a:lnTo>
                    <a:lnTo>
                      <a:pt x="190" y="205"/>
                    </a:lnTo>
                    <a:lnTo>
                      <a:pt x="158" y="205"/>
                    </a:lnTo>
                    <a:lnTo>
                      <a:pt x="93" y="116"/>
                    </a:lnTo>
                    <a:lnTo>
                      <a:pt x="28" y="205"/>
                    </a:lnTo>
                    <a:lnTo>
                      <a:pt x="0" y="205"/>
                    </a:lnTo>
                    <a:lnTo>
                      <a:pt x="1" y="205"/>
                    </a:lnTo>
                    <a:lnTo>
                      <a:pt x="1" y="205"/>
                    </a:lnTo>
                    <a:lnTo>
                      <a:pt x="79" y="100"/>
                    </a:lnTo>
                    <a:lnTo>
                      <a:pt x="4" y="0"/>
                    </a:lnTo>
                    <a:lnTo>
                      <a:pt x="37" y="0"/>
                    </a:lnTo>
                    <a:lnTo>
                      <a:pt x="96" y="83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1"/>
              <p:cNvSpPr>
                <a:spLocks noChangeAspect="1" noEditPoints="1"/>
              </p:cNvSpPr>
              <p:nvPr/>
            </p:nvSpPr>
            <p:spPr bwMode="auto">
              <a:xfrm>
                <a:off x="3306763" y="2713038"/>
                <a:ext cx="96838" cy="152400"/>
              </a:xfrm>
              <a:custGeom>
                <a:avLst/>
                <a:gdLst>
                  <a:gd name="T0" fmla="*/ 2 w 182"/>
                  <a:gd name="T1" fmla="*/ 289 h 289"/>
                  <a:gd name="T2" fmla="*/ 1 w 182"/>
                  <a:gd name="T3" fmla="*/ 29 h 289"/>
                  <a:gd name="T4" fmla="*/ 25 w 182"/>
                  <a:gd name="T5" fmla="*/ 6 h 289"/>
                  <a:gd name="T6" fmla="*/ 28 w 182"/>
                  <a:gd name="T7" fmla="*/ 38 h 289"/>
                  <a:gd name="T8" fmla="*/ 58 w 182"/>
                  <a:gd name="T9" fmla="*/ 10 h 289"/>
                  <a:gd name="T10" fmla="*/ 97 w 182"/>
                  <a:gd name="T11" fmla="*/ 0 h 289"/>
                  <a:gd name="T12" fmla="*/ 136 w 182"/>
                  <a:gd name="T13" fmla="*/ 10 h 289"/>
                  <a:gd name="T14" fmla="*/ 162 w 182"/>
                  <a:gd name="T15" fmla="*/ 34 h 289"/>
                  <a:gd name="T16" fmla="*/ 177 w 182"/>
                  <a:gd name="T17" fmla="*/ 69 h 289"/>
                  <a:gd name="T18" fmla="*/ 182 w 182"/>
                  <a:gd name="T19" fmla="*/ 109 h 289"/>
                  <a:gd name="T20" fmla="*/ 177 w 182"/>
                  <a:gd name="T21" fmla="*/ 147 h 289"/>
                  <a:gd name="T22" fmla="*/ 162 w 182"/>
                  <a:gd name="T23" fmla="*/ 182 h 289"/>
                  <a:gd name="T24" fmla="*/ 137 w 182"/>
                  <a:gd name="T25" fmla="*/ 208 h 289"/>
                  <a:gd name="T26" fmla="*/ 99 w 182"/>
                  <a:gd name="T27" fmla="*/ 217 h 289"/>
                  <a:gd name="T28" fmla="*/ 58 w 182"/>
                  <a:gd name="T29" fmla="*/ 208 h 289"/>
                  <a:gd name="T30" fmla="*/ 28 w 182"/>
                  <a:gd name="T31" fmla="*/ 180 h 289"/>
                  <a:gd name="T32" fmla="*/ 26 w 182"/>
                  <a:gd name="T33" fmla="*/ 289 h 289"/>
                  <a:gd name="T34" fmla="*/ 112 w 182"/>
                  <a:gd name="T35" fmla="*/ 193 h 289"/>
                  <a:gd name="T36" fmla="*/ 136 w 182"/>
                  <a:gd name="T37" fmla="*/ 176 h 289"/>
                  <a:gd name="T38" fmla="*/ 149 w 182"/>
                  <a:gd name="T39" fmla="*/ 151 h 289"/>
                  <a:gd name="T40" fmla="*/ 154 w 182"/>
                  <a:gd name="T41" fmla="*/ 120 h 289"/>
                  <a:gd name="T42" fmla="*/ 154 w 182"/>
                  <a:gd name="T43" fmla="*/ 88 h 289"/>
                  <a:gd name="T44" fmla="*/ 144 w 182"/>
                  <a:gd name="T45" fmla="*/ 57 h 289"/>
                  <a:gd name="T46" fmla="*/ 125 w 182"/>
                  <a:gd name="T47" fmla="*/ 33 h 289"/>
                  <a:gd name="T48" fmla="*/ 93 w 182"/>
                  <a:gd name="T49" fmla="*/ 23 h 289"/>
                  <a:gd name="T50" fmla="*/ 59 w 182"/>
                  <a:gd name="T51" fmla="*/ 32 h 289"/>
                  <a:gd name="T52" fmla="*/ 37 w 182"/>
                  <a:gd name="T53" fmla="*/ 55 h 289"/>
                  <a:gd name="T54" fmla="*/ 28 w 182"/>
                  <a:gd name="T55" fmla="*/ 87 h 289"/>
                  <a:gd name="T56" fmla="*/ 28 w 182"/>
                  <a:gd name="T57" fmla="*/ 122 h 289"/>
                  <a:gd name="T58" fmla="*/ 35 w 182"/>
                  <a:gd name="T59" fmla="*/ 153 h 289"/>
                  <a:gd name="T60" fmla="*/ 51 w 182"/>
                  <a:gd name="T61" fmla="*/ 179 h 289"/>
                  <a:gd name="T62" fmla="*/ 78 w 182"/>
                  <a:gd name="T63" fmla="*/ 19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2" h="289">
                    <a:moveTo>
                      <a:pt x="26" y="289"/>
                    </a:moveTo>
                    <a:lnTo>
                      <a:pt x="2" y="289"/>
                    </a:lnTo>
                    <a:lnTo>
                      <a:pt x="2" y="53"/>
                    </a:lnTo>
                    <a:lnTo>
                      <a:pt x="1" y="29"/>
                    </a:lnTo>
                    <a:lnTo>
                      <a:pt x="0" y="6"/>
                    </a:lnTo>
                    <a:lnTo>
                      <a:pt x="25" y="6"/>
                    </a:lnTo>
                    <a:lnTo>
                      <a:pt x="26" y="36"/>
                    </a:lnTo>
                    <a:lnTo>
                      <a:pt x="28" y="38"/>
                    </a:lnTo>
                    <a:lnTo>
                      <a:pt x="41" y="22"/>
                    </a:lnTo>
                    <a:lnTo>
                      <a:pt x="58" y="10"/>
                    </a:lnTo>
                    <a:lnTo>
                      <a:pt x="77" y="3"/>
                    </a:lnTo>
                    <a:lnTo>
                      <a:pt x="97" y="0"/>
                    </a:lnTo>
                    <a:lnTo>
                      <a:pt x="118" y="3"/>
                    </a:lnTo>
                    <a:lnTo>
                      <a:pt x="136" y="10"/>
                    </a:lnTo>
                    <a:lnTo>
                      <a:pt x="150" y="21"/>
                    </a:lnTo>
                    <a:lnTo>
                      <a:pt x="162" y="34"/>
                    </a:lnTo>
                    <a:lnTo>
                      <a:pt x="171" y="51"/>
                    </a:lnTo>
                    <a:lnTo>
                      <a:pt x="177" y="69"/>
                    </a:lnTo>
                    <a:lnTo>
                      <a:pt x="180" y="88"/>
                    </a:lnTo>
                    <a:lnTo>
                      <a:pt x="182" y="109"/>
                    </a:lnTo>
                    <a:lnTo>
                      <a:pt x="180" y="128"/>
                    </a:lnTo>
                    <a:lnTo>
                      <a:pt x="177" y="147"/>
                    </a:lnTo>
                    <a:lnTo>
                      <a:pt x="171" y="165"/>
                    </a:lnTo>
                    <a:lnTo>
                      <a:pt x="162" y="182"/>
                    </a:lnTo>
                    <a:lnTo>
                      <a:pt x="150" y="197"/>
                    </a:lnTo>
                    <a:lnTo>
                      <a:pt x="137" y="208"/>
                    </a:lnTo>
                    <a:lnTo>
                      <a:pt x="119" y="215"/>
                    </a:lnTo>
                    <a:lnTo>
                      <a:pt x="99" y="217"/>
                    </a:lnTo>
                    <a:lnTo>
                      <a:pt x="77" y="215"/>
                    </a:lnTo>
                    <a:lnTo>
                      <a:pt x="58" y="208"/>
                    </a:lnTo>
                    <a:lnTo>
                      <a:pt x="41" y="195"/>
                    </a:lnTo>
                    <a:lnTo>
                      <a:pt x="28" y="180"/>
                    </a:lnTo>
                    <a:lnTo>
                      <a:pt x="26" y="180"/>
                    </a:lnTo>
                    <a:lnTo>
                      <a:pt x="26" y="289"/>
                    </a:lnTo>
                    <a:close/>
                    <a:moveTo>
                      <a:pt x="96" y="195"/>
                    </a:moveTo>
                    <a:lnTo>
                      <a:pt x="112" y="193"/>
                    </a:lnTo>
                    <a:lnTo>
                      <a:pt x="125" y="186"/>
                    </a:lnTo>
                    <a:lnTo>
                      <a:pt x="136" y="176"/>
                    </a:lnTo>
                    <a:lnTo>
                      <a:pt x="143" y="164"/>
                    </a:lnTo>
                    <a:lnTo>
                      <a:pt x="149" y="151"/>
                    </a:lnTo>
                    <a:lnTo>
                      <a:pt x="153" y="135"/>
                    </a:lnTo>
                    <a:lnTo>
                      <a:pt x="154" y="120"/>
                    </a:lnTo>
                    <a:lnTo>
                      <a:pt x="155" y="105"/>
                    </a:lnTo>
                    <a:lnTo>
                      <a:pt x="154" y="88"/>
                    </a:lnTo>
                    <a:lnTo>
                      <a:pt x="150" y="71"/>
                    </a:lnTo>
                    <a:lnTo>
                      <a:pt x="144" y="57"/>
                    </a:lnTo>
                    <a:lnTo>
                      <a:pt x="137" y="44"/>
                    </a:lnTo>
                    <a:lnTo>
                      <a:pt x="125" y="33"/>
                    </a:lnTo>
                    <a:lnTo>
                      <a:pt x="111" y="26"/>
                    </a:lnTo>
                    <a:lnTo>
                      <a:pt x="93" y="23"/>
                    </a:lnTo>
                    <a:lnTo>
                      <a:pt x="73" y="26"/>
                    </a:lnTo>
                    <a:lnTo>
                      <a:pt x="59" y="32"/>
                    </a:lnTo>
                    <a:lnTo>
                      <a:pt x="47" y="41"/>
                    </a:lnTo>
                    <a:lnTo>
                      <a:pt x="37" y="55"/>
                    </a:lnTo>
                    <a:lnTo>
                      <a:pt x="31" y="70"/>
                    </a:lnTo>
                    <a:lnTo>
                      <a:pt x="28" y="87"/>
                    </a:lnTo>
                    <a:lnTo>
                      <a:pt x="26" y="104"/>
                    </a:lnTo>
                    <a:lnTo>
                      <a:pt x="28" y="122"/>
                    </a:lnTo>
                    <a:lnTo>
                      <a:pt x="30" y="138"/>
                    </a:lnTo>
                    <a:lnTo>
                      <a:pt x="35" y="153"/>
                    </a:lnTo>
                    <a:lnTo>
                      <a:pt x="41" y="167"/>
                    </a:lnTo>
                    <a:lnTo>
                      <a:pt x="51" y="179"/>
                    </a:lnTo>
                    <a:lnTo>
                      <a:pt x="63" y="187"/>
                    </a:lnTo>
                    <a:lnTo>
                      <a:pt x="78" y="193"/>
                    </a:lnTo>
                    <a:lnTo>
                      <a:pt x="96" y="195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2"/>
              <p:cNvSpPr>
                <a:spLocks noChangeAspect="1"/>
              </p:cNvSpPr>
              <p:nvPr/>
            </p:nvSpPr>
            <p:spPr bwMode="auto">
              <a:xfrm>
                <a:off x="3417888" y="2713038"/>
                <a:ext cx="50800" cy="111125"/>
              </a:xfrm>
              <a:custGeom>
                <a:avLst/>
                <a:gdLst>
                  <a:gd name="T0" fmla="*/ 27 w 98"/>
                  <a:gd name="T1" fmla="*/ 211 h 211"/>
                  <a:gd name="T2" fmla="*/ 2 w 98"/>
                  <a:gd name="T3" fmla="*/ 211 h 211"/>
                  <a:gd name="T4" fmla="*/ 2 w 98"/>
                  <a:gd name="T5" fmla="*/ 53 h 211"/>
                  <a:gd name="T6" fmla="*/ 2 w 98"/>
                  <a:gd name="T7" fmla="*/ 29 h 211"/>
                  <a:gd name="T8" fmla="*/ 0 w 98"/>
                  <a:gd name="T9" fmla="*/ 6 h 211"/>
                  <a:gd name="T10" fmla="*/ 26 w 98"/>
                  <a:gd name="T11" fmla="*/ 6 h 211"/>
                  <a:gd name="T12" fmla="*/ 27 w 98"/>
                  <a:gd name="T13" fmla="*/ 36 h 211"/>
                  <a:gd name="T14" fmla="*/ 27 w 98"/>
                  <a:gd name="T15" fmla="*/ 36 h 211"/>
                  <a:gd name="T16" fmla="*/ 34 w 98"/>
                  <a:gd name="T17" fmla="*/ 22 h 211"/>
                  <a:gd name="T18" fmla="*/ 45 w 98"/>
                  <a:gd name="T19" fmla="*/ 11 h 211"/>
                  <a:gd name="T20" fmla="*/ 58 w 98"/>
                  <a:gd name="T21" fmla="*/ 4 h 211"/>
                  <a:gd name="T22" fmla="*/ 72 w 98"/>
                  <a:gd name="T23" fmla="*/ 0 h 211"/>
                  <a:gd name="T24" fmla="*/ 98 w 98"/>
                  <a:gd name="T25" fmla="*/ 1 h 211"/>
                  <a:gd name="T26" fmla="*/ 98 w 98"/>
                  <a:gd name="T27" fmla="*/ 24 h 211"/>
                  <a:gd name="T28" fmla="*/ 93 w 98"/>
                  <a:gd name="T29" fmla="*/ 24 h 211"/>
                  <a:gd name="T30" fmla="*/ 87 w 98"/>
                  <a:gd name="T31" fmla="*/ 23 h 211"/>
                  <a:gd name="T32" fmla="*/ 82 w 98"/>
                  <a:gd name="T33" fmla="*/ 23 h 211"/>
                  <a:gd name="T34" fmla="*/ 65 w 98"/>
                  <a:gd name="T35" fmla="*/ 26 h 211"/>
                  <a:gd name="T36" fmla="*/ 52 w 98"/>
                  <a:gd name="T37" fmla="*/ 32 h 211"/>
                  <a:gd name="T38" fmla="*/ 41 w 98"/>
                  <a:gd name="T39" fmla="*/ 41 h 211"/>
                  <a:gd name="T40" fmla="*/ 33 w 98"/>
                  <a:gd name="T41" fmla="*/ 55 h 211"/>
                  <a:gd name="T42" fmla="*/ 28 w 98"/>
                  <a:gd name="T43" fmla="*/ 70 h 211"/>
                  <a:gd name="T44" fmla="*/ 27 w 98"/>
                  <a:gd name="T45" fmla="*/ 88 h 211"/>
                  <a:gd name="T46" fmla="*/ 27 w 98"/>
                  <a:gd name="T47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211">
                    <a:moveTo>
                      <a:pt x="27" y="211"/>
                    </a:moveTo>
                    <a:lnTo>
                      <a:pt x="2" y="211"/>
                    </a:lnTo>
                    <a:lnTo>
                      <a:pt x="2" y="53"/>
                    </a:lnTo>
                    <a:lnTo>
                      <a:pt x="2" y="29"/>
                    </a:lnTo>
                    <a:lnTo>
                      <a:pt x="0" y="6"/>
                    </a:lnTo>
                    <a:lnTo>
                      <a:pt x="26" y="6"/>
                    </a:lnTo>
                    <a:lnTo>
                      <a:pt x="27" y="36"/>
                    </a:lnTo>
                    <a:lnTo>
                      <a:pt x="27" y="36"/>
                    </a:lnTo>
                    <a:lnTo>
                      <a:pt x="34" y="22"/>
                    </a:lnTo>
                    <a:lnTo>
                      <a:pt x="45" y="11"/>
                    </a:lnTo>
                    <a:lnTo>
                      <a:pt x="58" y="4"/>
                    </a:lnTo>
                    <a:lnTo>
                      <a:pt x="72" y="0"/>
                    </a:lnTo>
                    <a:lnTo>
                      <a:pt x="98" y="1"/>
                    </a:lnTo>
                    <a:lnTo>
                      <a:pt x="98" y="24"/>
                    </a:lnTo>
                    <a:lnTo>
                      <a:pt x="93" y="24"/>
                    </a:lnTo>
                    <a:lnTo>
                      <a:pt x="87" y="23"/>
                    </a:lnTo>
                    <a:lnTo>
                      <a:pt x="82" y="23"/>
                    </a:lnTo>
                    <a:lnTo>
                      <a:pt x="65" y="26"/>
                    </a:lnTo>
                    <a:lnTo>
                      <a:pt x="52" y="32"/>
                    </a:lnTo>
                    <a:lnTo>
                      <a:pt x="41" y="41"/>
                    </a:lnTo>
                    <a:lnTo>
                      <a:pt x="33" y="55"/>
                    </a:lnTo>
                    <a:lnTo>
                      <a:pt x="28" y="70"/>
                    </a:lnTo>
                    <a:lnTo>
                      <a:pt x="27" y="88"/>
                    </a:lnTo>
                    <a:lnTo>
                      <a:pt x="27" y="211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3"/>
              <p:cNvSpPr>
                <a:spLocks noChangeAspect="1" noEditPoints="1"/>
              </p:cNvSpPr>
              <p:nvPr/>
            </p:nvSpPr>
            <p:spPr bwMode="auto">
              <a:xfrm>
                <a:off x="3471863" y="2713038"/>
                <a:ext cx="98425" cy="114300"/>
              </a:xfrm>
              <a:custGeom>
                <a:avLst/>
                <a:gdLst>
                  <a:gd name="T0" fmla="*/ 26 w 185"/>
                  <a:gd name="T1" fmla="*/ 115 h 217"/>
                  <a:gd name="T2" fmla="*/ 28 w 185"/>
                  <a:gd name="T3" fmla="*/ 133 h 217"/>
                  <a:gd name="T4" fmla="*/ 32 w 185"/>
                  <a:gd name="T5" fmla="*/ 150 h 217"/>
                  <a:gd name="T6" fmla="*/ 39 w 185"/>
                  <a:gd name="T7" fmla="*/ 164 h 217"/>
                  <a:gd name="T8" fmla="*/ 49 w 185"/>
                  <a:gd name="T9" fmla="*/ 177 h 217"/>
                  <a:gd name="T10" fmla="*/ 61 w 185"/>
                  <a:gd name="T11" fmla="*/ 187 h 217"/>
                  <a:gd name="T12" fmla="*/ 78 w 185"/>
                  <a:gd name="T13" fmla="*/ 193 h 217"/>
                  <a:gd name="T14" fmla="*/ 97 w 185"/>
                  <a:gd name="T15" fmla="*/ 195 h 217"/>
                  <a:gd name="T16" fmla="*/ 117 w 185"/>
                  <a:gd name="T17" fmla="*/ 192 h 217"/>
                  <a:gd name="T18" fmla="*/ 136 w 185"/>
                  <a:gd name="T19" fmla="*/ 181 h 217"/>
                  <a:gd name="T20" fmla="*/ 149 w 185"/>
                  <a:gd name="T21" fmla="*/ 165 h 217"/>
                  <a:gd name="T22" fmla="*/ 156 w 185"/>
                  <a:gd name="T23" fmla="*/ 146 h 217"/>
                  <a:gd name="T24" fmla="*/ 182 w 185"/>
                  <a:gd name="T25" fmla="*/ 146 h 217"/>
                  <a:gd name="T26" fmla="*/ 174 w 185"/>
                  <a:gd name="T27" fmla="*/ 169 h 217"/>
                  <a:gd name="T28" fmla="*/ 163 w 185"/>
                  <a:gd name="T29" fmla="*/ 186 h 217"/>
                  <a:gd name="T30" fmla="*/ 150 w 185"/>
                  <a:gd name="T31" fmla="*/ 200 h 217"/>
                  <a:gd name="T32" fmla="*/ 133 w 185"/>
                  <a:gd name="T33" fmla="*/ 210 h 217"/>
                  <a:gd name="T34" fmla="*/ 113 w 185"/>
                  <a:gd name="T35" fmla="*/ 216 h 217"/>
                  <a:gd name="T36" fmla="*/ 90 w 185"/>
                  <a:gd name="T37" fmla="*/ 217 h 217"/>
                  <a:gd name="T38" fmla="*/ 68 w 185"/>
                  <a:gd name="T39" fmla="*/ 215 h 217"/>
                  <a:gd name="T40" fmla="*/ 50 w 185"/>
                  <a:gd name="T41" fmla="*/ 209 h 217"/>
                  <a:gd name="T42" fmla="*/ 34 w 185"/>
                  <a:gd name="T43" fmla="*/ 198 h 217"/>
                  <a:gd name="T44" fmla="*/ 21 w 185"/>
                  <a:gd name="T45" fmla="*/ 185 h 217"/>
                  <a:gd name="T46" fmla="*/ 12 w 185"/>
                  <a:gd name="T47" fmla="*/ 168 h 217"/>
                  <a:gd name="T48" fmla="*/ 6 w 185"/>
                  <a:gd name="T49" fmla="*/ 150 h 217"/>
                  <a:gd name="T50" fmla="*/ 1 w 185"/>
                  <a:gd name="T51" fmla="*/ 129 h 217"/>
                  <a:gd name="T52" fmla="*/ 0 w 185"/>
                  <a:gd name="T53" fmla="*/ 109 h 217"/>
                  <a:gd name="T54" fmla="*/ 1 w 185"/>
                  <a:gd name="T55" fmla="*/ 88 h 217"/>
                  <a:gd name="T56" fmla="*/ 6 w 185"/>
                  <a:gd name="T57" fmla="*/ 69 h 217"/>
                  <a:gd name="T58" fmla="*/ 13 w 185"/>
                  <a:gd name="T59" fmla="*/ 51 h 217"/>
                  <a:gd name="T60" fmla="*/ 22 w 185"/>
                  <a:gd name="T61" fmla="*/ 34 h 217"/>
                  <a:gd name="T62" fmla="*/ 36 w 185"/>
                  <a:gd name="T63" fmla="*/ 21 h 217"/>
                  <a:gd name="T64" fmla="*/ 51 w 185"/>
                  <a:gd name="T65" fmla="*/ 10 h 217"/>
                  <a:gd name="T66" fmla="*/ 69 w 185"/>
                  <a:gd name="T67" fmla="*/ 3 h 217"/>
                  <a:gd name="T68" fmla="*/ 91 w 185"/>
                  <a:gd name="T69" fmla="*/ 0 h 217"/>
                  <a:gd name="T70" fmla="*/ 115 w 185"/>
                  <a:gd name="T71" fmla="*/ 3 h 217"/>
                  <a:gd name="T72" fmla="*/ 134 w 185"/>
                  <a:gd name="T73" fmla="*/ 10 h 217"/>
                  <a:gd name="T74" fmla="*/ 151 w 185"/>
                  <a:gd name="T75" fmla="*/ 20 h 217"/>
                  <a:gd name="T76" fmla="*/ 163 w 185"/>
                  <a:gd name="T77" fmla="*/ 34 h 217"/>
                  <a:gd name="T78" fmla="*/ 173 w 185"/>
                  <a:gd name="T79" fmla="*/ 51 h 217"/>
                  <a:gd name="T80" fmla="*/ 179 w 185"/>
                  <a:gd name="T81" fmla="*/ 70 h 217"/>
                  <a:gd name="T82" fmla="*/ 184 w 185"/>
                  <a:gd name="T83" fmla="*/ 92 h 217"/>
                  <a:gd name="T84" fmla="*/ 185 w 185"/>
                  <a:gd name="T85" fmla="*/ 115 h 217"/>
                  <a:gd name="T86" fmla="*/ 26 w 185"/>
                  <a:gd name="T87" fmla="*/ 115 h 217"/>
                  <a:gd name="T88" fmla="*/ 158 w 185"/>
                  <a:gd name="T89" fmla="*/ 92 h 217"/>
                  <a:gd name="T90" fmla="*/ 155 w 185"/>
                  <a:gd name="T91" fmla="*/ 74 h 217"/>
                  <a:gd name="T92" fmla="*/ 149 w 185"/>
                  <a:gd name="T93" fmla="*/ 57 h 217"/>
                  <a:gd name="T94" fmla="*/ 139 w 185"/>
                  <a:gd name="T95" fmla="*/ 42 h 217"/>
                  <a:gd name="T96" fmla="*/ 127 w 185"/>
                  <a:gd name="T97" fmla="*/ 32 h 217"/>
                  <a:gd name="T98" fmla="*/ 111 w 185"/>
                  <a:gd name="T99" fmla="*/ 26 h 217"/>
                  <a:gd name="T100" fmla="*/ 91 w 185"/>
                  <a:gd name="T101" fmla="*/ 23 h 217"/>
                  <a:gd name="T102" fmla="*/ 73 w 185"/>
                  <a:gd name="T103" fmla="*/ 26 h 217"/>
                  <a:gd name="T104" fmla="*/ 57 w 185"/>
                  <a:gd name="T105" fmla="*/ 33 h 217"/>
                  <a:gd name="T106" fmla="*/ 45 w 185"/>
                  <a:gd name="T107" fmla="*/ 44 h 217"/>
                  <a:gd name="T108" fmla="*/ 37 w 185"/>
                  <a:gd name="T109" fmla="*/ 58 h 217"/>
                  <a:gd name="T110" fmla="*/ 31 w 185"/>
                  <a:gd name="T111" fmla="*/ 75 h 217"/>
                  <a:gd name="T112" fmla="*/ 27 w 185"/>
                  <a:gd name="T113" fmla="*/ 92 h 217"/>
                  <a:gd name="T114" fmla="*/ 158 w 185"/>
                  <a:gd name="T115" fmla="*/ 9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5" h="217">
                    <a:moveTo>
                      <a:pt x="26" y="115"/>
                    </a:moveTo>
                    <a:lnTo>
                      <a:pt x="28" y="133"/>
                    </a:lnTo>
                    <a:lnTo>
                      <a:pt x="32" y="150"/>
                    </a:lnTo>
                    <a:lnTo>
                      <a:pt x="39" y="164"/>
                    </a:lnTo>
                    <a:lnTo>
                      <a:pt x="49" y="177"/>
                    </a:lnTo>
                    <a:lnTo>
                      <a:pt x="61" y="187"/>
                    </a:lnTo>
                    <a:lnTo>
                      <a:pt x="78" y="193"/>
                    </a:lnTo>
                    <a:lnTo>
                      <a:pt x="97" y="195"/>
                    </a:lnTo>
                    <a:lnTo>
                      <a:pt x="117" y="192"/>
                    </a:lnTo>
                    <a:lnTo>
                      <a:pt x="136" y="181"/>
                    </a:lnTo>
                    <a:lnTo>
                      <a:pt x="149" y="165"/>
                    </a:lnTo>
                    <a:lnTo>
                      <a:pt x="156" y="146"/>
                    </a:lnTo>
                    <a:lnTo>
                      <a:pt x="182" y="146"/>
                    </a:lnTo>
                    <a:lnTo>
                      <a:pt x="174" y="169"/>
                    </a:lnTo>
                    <a:lnTo>
                      <a:pt x="163" y="186"/>
                    </a:lnTo>
                    <a:lnTo>
                      <a:pt x="150" y="200"/>
                    </a:lnTo>
                    <a:lnTo>
                      <a:pt x="133" y="210"/>
                    </a:lnTo>
                    <a:lnTo>
                      <a:pt x="113" y="216"/>
                    </a:lnTo>
                    <a:lnTo>
                      <a:pt x="90" y="217"/>
                    </a:lnTo>
                    <a:lnTo>
                      <a:pt x="68" y="215"/>
                    </a:lnTo>
                    <a:lnTo>
                      <a:pt x="50" y="209"/>
                    </a:lnTo>
                    <a:lnTo>
                      <a:pt x="34" y="198"/>
                    </a:lnTo>
                    <a:lnTo>
                      <a:pt x="21" y="185"/>
                    </a:lnTo>
                    <a:lnTo>
                      <a:pt x="12" y="168"/>
                    </a:lnTo>
                    <a:lnTo>
                      <a:pt x="6" y="150"/>
                    </a:lnTo>
                    <a:lnTo>
                      <a:pt x="1" y="129"/>
                    </a:lnTo>
                    <a:lnTo>
                      <a:pt x="0" y="109"/>
                    </a:lnTo>
                    <a:lnTo>
                      <a:pt x="1" y="88"/>
                    </a:lnTo>
                    <a:lnTo>
                      <a:pt x="6" y="69"/>
                    </a:lnTo>
                    <a:lnTo>
                      <a:pt x="13" y="51"/>
                    </a:lnTo>
                    <a:lnTo>
                      <a:pt x="22" y="34"/>
                    </a:lnTo>
                    <a:lnTo>
                      <a:pt x="36" y="21"/>
                    </a:lnTo>
                    <a:lnTo>
                      <a:pt x="51" y="10"/>
                    </a:lnTo>
                    <a:lnTo>
                      <a:pt x="69" y="3"/>
                    </a:lnTo>
                    <a:lnTo>
                      <a:pt x="91" y="0"/>
                    </a:lnTo>
                    <a:lnTo>
                      <a:pt x="115" y="3"/>
                    </a:lnTo>
                    <a:lnTo>
                      <a:pt x="134" y="10"/>
                    </a:lnTo>
                    <a:lnTo>
                      <a:pt x="151" y="20"/>
                    </a:lnTo>
                    <a:lnTo>
                      <a:pt x="163" y="34"/>
                    </a:lnTo>
                    <a:lnTo>
                      <a:pt x="173" y="51"/>
                    </a:lnTo>
                    <a:lnTo>
                      <a:pt x="179" y="70"/>
                    </a:lnTo>
                    <a:lnTo>
                      <a:pt x="184" y="92"/>
                    </a:lnTo>
                    <a:lnTo>
                      <a:pt x="185" y="115"/>
                    </a:lnTo>
                    <a:lnTo>
                      <a:pt x="26" y="115"/>
                    </a:lnTo>
                    <a:close/>
                    <a:moveTo>
                      <a:pt x="158" y="92"/>
                    </a:moveTo>
                    <a:lnTo>
                      <a:pt x="155" y="74"/>
                    </a:lnTo>
                    <a:lnTo>
                      <a:pt x="149" y="57"/>
                    </a:lnTo>
                    <a:lnTo>
                      <a:pt x="139" y="42"/>
                    </a:lnTo>
                    <a:lnTo>
                      <a:pt x="127" y="32"/>
                    </a:lnTo>
                    <a:lnTo>
                      <a:pt x="111" y="26"/>
                    </a:lnTo>
                    <a:lnTo>
                      <a:pt x="91" y="23"/>
                    </a:lnTo>
                    <a:lnTo>
                      <a:pt x="73" y="26"/>
                    </a:lnTo>
                    <a:lnTo>
                      <a:pt x="57" y="33"/>
                    </a:lnTo>
                    <a:lnTo>
                      <a:pt x="45" y="44"/>
                    </a:lnTo>
                    <a:lnTo>
                      <a:pt x="37" y="58"/>
                    </a:lnTo>
                    <a:lnTo>
                      <a:pt x="31" y="75"/>
                    </a:lnTo>
                    <a:lnTo>
                      <a:pt x="27" y="92"/>
                    </a:lnTo>
                    <a:lnTo>
                      <a:pt x="158" y="92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4"/>
              <p:cNvSpPr>
                <a:spLocks noChangeAspect="1"/>
              </p:cNvSpPr>
              <p:nvPr/>
            </p:nvSpPr>
            <p:spPr bwMode="auto">
              <a:xfrm>
                <a:off x="3576638" y="2713038"/>
                <a:ext cx="87313" cy="114300"/>
              </a:xfrm>
              <a:custGeom>
                <a:avLst/>
                <a:gdLst>
                  <a:gd name="T0" fmla="*/ 99 w 164"/>
                  <a:gd name="T1" fmla="*/ 1 h 217"/>
                  <a:gd name="T2" fmla="*/ 126 w 164"/>
                  <a:gd name="T3" fmla="*/ 9 h 217"/>
                  <a:gd name="T4" fmla="*/ 147 w 164"/>
                  <a:gd name="T5" fmla="*/ 27 h 217"/>
                  <a:gd name="T6" fmla="*/ 156 w 164"/>
                  <a:gd name="T7" fmla="*/ 57 h 217"/>
                  <a:gd name="T8" fmla="*/ 126 w 164"/>
                  <a:gd name="T9" fmla="*/ 44 h 217"/>
                  <a:gd name="T10" fmla="*/ 107 w 164"/>
                  <a:gd name="T11" fmla="*/ 28 h 217"/>
                  <a:gd name="T12" fmla="*/ 79 w 164"/>
                  <a:gd name="T13" fmla="*/ 23 h 217"/>
                  <a:gd name="T14" fmla="*/ 53 w 164"/>
                  <a:gd name="T15" fmla="*/ 28 h 217"/>
                  <a:gd name="T16" fmla="*/ 36 w 164"/>
                  <a:gd name="T17" fmla="*/ 44 h 217"/>
                  <a:gd name="T18" fmla="*/ 36 w 164"/>
                  <a:gd name="T19" fmla="*/ 67 h 217"/>
                  <a:gd name="T20" fmla="*/ 53 w 164"/>
                  <a:gd name="T21" fmla="*/ 81 h 217"/>
                  <a:gd name="T22" fmla="*/ 86 w 164"/>
                  <a:gd name="T23" fmla="*/ 91 h 217"/>
                  <a:gd name="T24" fmla="*/ 129 w 164"/>
                  <a:gd name="T25" fmla="*/ 103 h 217"/>
                  <a:gd name="T26" fmla="*/ 154 w 164"/>
                  <a:gd name="T27" fmla="*/ 121 h 217"/>
                  <a:gd name="T28" fmla="*/ 164 w 164"/>
                  <a:gd name="T29" fmla="*/ 151 h 217"/>
                  <a:gd name="T30" fmla="*/ 154 w 164"/>
                  <a:gd name="T31" fmla="*/ 185 h 217"/>
                  <a:gd name="T32" fmla="*/ 129 w 164"/>
                  <a:gd name="T33" fmla="*/ 206 h 217"/>
                  <a:gd name="T34" fmla="*/ 95 w 164"/>
                  <a:gd name="T35" fmla="*/ 216 h 217"/>
                  <a:gd name="T36" fmla="*/ 61 w 164"/>
                  <a:gd name="T37" fmla="*/ 216 h 217"/>
                  <a:gd name="T38" fmla="*/ 33 w 164"/>
                  <a:gd name="T39" fmla="*/ 208 h 217"/>
                  <a:gd name="T40" fmla="*/ 10 w 164"/>
                  <a:gd name="T41" fmla="*/ 187 h 217"/>
                  <a:gd name="T42" fmla="*/ 0 w 164"/>
                  <a:gd name="T43" fmla="*/ 156 h 217"/>
                  <a:gd name="T44" fmla="*/ 30 w 164"/>
                  <a:gd name="T45" fmla="*/ 169 h 217"/>
                  <a:gd name="T46" fmla="*/ 46 w 164"/>
                  <a:gd name="T47" fmla="*/ 187 h 217"/>
                  <a:gd name="T48" fmla="*/ 70 w 164"/>
                  <a:gd name="T49" fmla="*/ 194 h 217"/>
                  <a:gd name="T50" fmla="*/ 96 w 164"/>
                  <a:gd name="T51" fmla="*/ 194 h 217"/>
                  <a:gd name="T52" fmla="*/ 119 w 164"/>
                  <a:gd name="T53" fmla="*/ 186 h 217"/>
                  <a:gd name="T54" fmla="*/ 135 w 164"/>
                  <a:gd name="T55" fmla="*/ 168 h 217"/>
                  <a:gd name="T56" fmla="*/ 134 w 164"/>
                  <a:gd name="T57" fmla="*/ 141 h 217"/>
                  <a:gd name="T58" fmla="*/ 117 w 164"/>
                  <a:gd name="T59" fmla="*/ 126 h 217"/>
                  <a:gd name="T60" fmla="*/ 88 w 164"/>
                  <a:gd name="T61" fmla="*/ 116 h 217"/>
                  <a:gd name="T62" fmla="*/ 58 w 164"/>
                  <a:gd name="T63" fmla="*/ 109 h 217"/>
                  <a:gd name="T64" fmla="*/ 33 w 164"/>
                  <a:gd name="T65" fmla="*/ 100 h 217"/>
                  <a:gd name="T66" fmla="*/ 15 w 164"/>
                  <a:gd name="T67" fmla="*/ 83 h 217"/>
                  <a:gd name="T68" fmla="*/ 7 w 164"/>
                  <a:gd name="T69" fmla="*/ 58 h 217"/>
                  <a:gd name="T70" fmla="*/ 16 w 164"/>
                  <a:gd name="T71" fmla="*/ 28 h 217"/>
                  <a:gd name="T72" fmla="*/ 37 w 164"/>
                  <a:gd name="T73" fmla="*/ 10 h 217"/>
                  <a:gd name="T74" fmla="*/ 66 w 164"/>
                  <a:gd name="T75" fmla="*/ 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4" h="217">
                    <a:moveTo>
                      <a:pt x="82" y="0"/>
                    </a:moveTo>
                    <a:lnTo>
                      <a:pt x="99" y="1"/>
                    </a:lnTo>
                    <a:lnTo>
                      <a:pt x="113" y="4"/>
                    </a:lnTo>
                    <a:lnTo>
                      <a:pt x="126" y="9"/>
                    </a:lnTo>
                    <a:lnTo>
                      <a:pt x="138" y="17"/>
                    </a:lnTo>
                    <a:lnTo>
                      <a:pt x="147" y="27"/>
                    </a:lnTo>
                    <a:lnTo>
                      <a:pt x="153" y="40"/>
                    </a:lnTo>
                    <a:lnTo>
                      <a:pt x="156" y="57"/>
                    </a:lnTo>
                    <a:lnTo>
                      <a:pt x="130" y="57"/>
                    </a:lnTo>
                    <a:lnTo>
                      <a:pt x="126" y="44"/>
                    </a:lnTo>
                    <a:lnTo>
                      <a:pt x="118" y="34"/>
                    </a:lnTo>
                    <a:lnTo>
                      <a:pt x="107" y="28"/>
                    </a:lnTo>
                    <a:lnTo>
                      <a:pt x="94" y="24"/>
                    </a:lnTo>
                    <a:lnTo>
                      <a:pt x="79" y="23"/>
                    </a:lnTo>
                    <a:lnTo>
                      <a:pt x="66" y="24"/>
                    </a:lnTo>
                    <a:lnTo>
                      <a:pt x="53" y="28"/>
                    </a:lnTo>
                    <a:lnTo>
                      <a:pt x="43" y="34"/>
                    </a:lnTo>
                    <a:lnTo>
                      <a:pt x="36" y="44"/>
                    </a:lnTo>
                    <a:lnTo>
                      <a:pt x="34" y="56"/>
                    </a:lnTo>
                    <a:lnTo>
                      <a:pt x="36" y="67"/>
                    </a:lnTo>
                    <a:lnTo>
                      <a:pt x="42" y="75"/>
                    </a:lnTo>
                    <a:lnTo>
                      <a:pt x="53" y="81"/>
                    </a:lnTo>
                    <a:lnTo>
                      <a:pt x="67" y="86"/>
                    </a:lnTo>
                    <a:lnTo>
                      <a:pt x="86" y="91"/>
                    </a:lnTo>
                    <a:lnTo>
                      <a:pt x="106" y="95"/>
                    </a:lnTo>
                    <a:lnTo>
                      <a:pt x="129" y="103"/>
                    </a:lnTo>
                    <a:lnTo>
                      <a:pt x="143" y="110"/>
                    </a:lnTo>
                    <a:lnTo>
                      <a:pt x="154" y="121"/>
                    </a:lnTo>
                    <a:lnTo>
                      <a:pt x="160" y="135"/>
                    </a:lnTo>
                    <a:lnTo>
                      <a:pt x="164" y="151"/>
                    </a:lnTo>
                    <a:lnTo>
                      <a:pt x="160" y="169"/>
                    </a:lnTo>
                    <a:lnTo>
                      <a:pt x="154" y="185"/>
                    </a:lnTo>
                    <a:lnTo>
                      <a:pt x="143" y="197"/>
                    </a:lnTo>
                    <a:lnTo>
                      <a:pt x="129" y="206"/>
                    </a:lnTo>
                    <a:lnTo>
                      <a:pt x="113" y="212"/>
                    </a:lnTo>
                    <a:lnTo>
                      <a:pt x="95" y="216"/>
                    </a:lnTo>
                    <a:lnTo>
                      <a:pt x="77" y="217"/>
                    </a:lnTo>
                    <a:lnTo>
                      <a:pt x="61" y="216"/>
                    </a:lnTo>
                    <a:lnTo>
                      <a:pt x="47" y="214"/>
                    </a:lnTo>
                    <a:lnTo>
                      <a:pt x="33" y="208"/>
                    </a:lnTo>
                    <a:lnTo>
                      <a:pt x="19" y="199"/>
                    </a:lnTo>
                    <a:lnTo>
                      <a:pt x="10" y="187"/>
                    </a:lnTo>
                    <a:lnTo>
                      <a:pt x="2" y="174"/>
                    </a:lnTo>
                    <a:lnTo>
                      <a:pt x="0" y="156"/>
                    </a:lnTo>
                    <a:lnTo>
                      <a:pt x="27" y="156"/>
                    </a:lnTo>
                    <a:lnTo>
                      <a:pt x="30" y="169"/>
                    </a:lnTo>
                    <a:lnTo>
                      <a:pt x="36" y="180"/>
                    </a:lnTo>
                    <a:lnTo>
                      <a:pt x="46" y="187"/>
                    </a:lnTo>
                    <a:lnTo>
                      <a:pt x="57" y="192"/>
                    </a:lnTo>
                    <a:lnTo>
                      <a:pt x="70" y="194"/>
                    </a:lnTo>
                    <a:lnTo>
                      <a:pt x="83" y="195"/>
                    </a:lnTo>
                    <a:lnTo>
                      <a:pt x="96" y="194"/>
                    </a:lnTo>
                    <a:lnTo>
                      <a:pt x="108" y="191"/>
                    </a:lnTo>
                    <a:lnTo>
                      <a:pt x="119" y="186"/>
                    </a:lnTo>
                    <a:lnTo>
                      <a:pt x="129" y="177"/>
                    </a:lnTo>
                    <a:lnTo>
                      <a:pt x="135" y="168"/>
                    </a:lnTo>
                    <a:lnTo>
                      <a:pt x="137" y="155"/>
                    </a:lnTo>
                    <a:lnTo>
                      <a:pt x="134" y="141"/>
                    </a:lnTo>
                    <a:lnTo>
                      <a:pt x="128" y="132"/>
                    </a:lnTo>
                    <a:lnTo>
                      <a:pt x="117" y="126"/>
                    </a:lnTo>
                    <a:lnTo>
                      <a:pt x="104" y="121"/>
                    </a:lnTo>
                    <a:lnTo>
                      <a:pt x="88" y="116"/>
                    </a:lnTo>
                    <a:lnTo>
                      <a:pt x="72" y="112"/>
                    </a:lnTo>
                    <a:lnTo>
                      <a:pt x="58" y="109"/>
                    </a:lnTo>
                    <a:lnTo>
                      <a:pt x="45" y="105"/>
                    </a:lnTo>
                    <a:lnTo>
                      <a:pt x="33" y="100"/>
                    </a:lnTo>
                    <a:lnTo>
                      <a:pt x="23" y="93"/>
                    </a:lnTo>
                    <a:lnTo>
                      <a:pt x="15" y="83"/>
                    </a:lnTo>
                    <a:lnTo>
                      <a:pt x="9" y="73"/>
                    </a:lnTo>
                    <a:lnTo>
                      <a:pt x="7" y="58"/>
                    </a:lnTo>
                    <a:lnTo>
                      <a:pt x="10" y="41"/>
                    </a:lnTo>
                    <a:lnTo>
                      <a:pt x="16" y="28"/>
                    </a:lnTo>
                    <a:lnTo>
                      <a:pt x="25" y="17"/>
                    </a:lnTo>
                    <a:lnTo>
                      <a:pt x="37" y="10"/>
                    </a:lnTo>
                    <a:lnTo>
                      <a:pt x="52" y="4"/>
                    </a:lnTo>
                    <a:lnTo>
                      <a:pt x="66" y="1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5"/>
              <p:cNvSpPr>
                <a:spLocks noChangeAspect="1"/>
              </p:cNvSpPr>
              <p:nvPr/>
            </p:nvSpPr>
            <p:spPr bwMode="auto">
              <a:xfrm>
                <a:off x="3671888" y="2713038"/>
                <a:ext cx="85725" cy="114300"/>
              </a:xfrm>
              <a:custGeom>
                <a:avLst/>
                <a:gdLst>
                  <a:gd name="T0" fmla="*/ 97 w 162"/>
                  <a:gd name="T1" fmla="*/ 1 h 217"/>
                  <a:gd name="T2" fmla="*/ 126 w 162"/>
                  <a:gd name="T3" fmla="*/ 9 h 217"/>
                  <a:gd name="T4" fmla="*/ 146 w 162"/>
                  <a:gd name="T5" fmla="*/ 27 h 217"/>
                  <a:gd name="T6" fmla="*/ 156 w 162"/>
                  <a:gd name="T7" fmla="*/ 57 h 217"/>
                  <a:gd name="T8" fmla="*/ 126 w 162"/>
                  <a:gd name="T9" fmla="*/ 44 h 217"/>
                  <a:gd name="T10" fmla="*/ 107 w 162"/>
                  <a:gd name="T11" fmla="*/ 28 h 217"/>
                  <a:gd name="T12" fmla="*/ 79 w 162"/>
                  <a:gd name="T13" fmla="*/ 23 h 217"/>
                  <a:gd name="T14" fmla="*/ 52 w 162"/>
                  <a:gd name="T15" fmla="*/ 28 h 217"/>
                  <a:gd name="T16" fmla="*/ 36 w 162"/>
                  <a:gd name="T17" fmla="*/ 44 h 217"/>
                  <a:gd name="T18" fmla="*/ 34 w 162"/>
                  <a:gd name="T19" fmla="*/ 67 h 217"/>
                  <a:gd name="T20" fmla="*/ 52 w 162"/>
                  <a:gd name="T21" fmla="*/ 81 h 217"/>
                  <a:gd name="T22" fmla="*/ 85 w 162"/>
                  <a:gd name="T23" fmla="*/ 91 h 217"/>
                  <a:gd name="T24" fmla="*/ 127 w 162"/>
                  <a:gd name="T25" fmla="*/ 103 h 217"/>
                  <a:gd name="T26" fmla="*/ 152 w 162"/>
                  <a:gd name="T27" fmla="*/ 121 h 217"/>
                  <a:gd name="T28" fmla="*/ 162 w 162"/>
                  <a:gd name="T29" fmla="*/ 151 h 217"/>
                  <a:gd name="T30" fmla="*/ 152 w 162"/>
                  <a:gd name="T31" fmla="*/ 185 h 217"/>
                  <a:gd name="T32" fmla="*/ 128 w 162"/>
                  <a:gd name="T33" fmla="*/ 206 h 217"/>
                  <a:gd name="T34" fmla="*/ 95 w 162"/>
                  <a:gd name="T35" fmla="*/ 216 h 217"/>
                  <a:gd name="T36" fmla="*/ 61 w 162"/>
                  <a:gd name="T37" fmla="*/ 216 h 217"/>
                  <a:gd name="T38" fmla="*/ 31 w 162"/>
                  <a:gd name="T39" fmla="*/ 208 h 217"/>
                  <a:gd name="T40" fmla="*/ 9 w 162"/>
                  <a:gd name="T41" fmla="*/ 187 h 217"/>
                  <a:gd name="T42" fmla="*/ 0 w 162"/>
                  <a:gd name="T43" fmla="*/ 156 h 217"/>
                  <a:gd name="T44" fmla="*/ 28 w 162"/>
                  <a:gd name="T45" fmla="*/ 169 h 217"/>
                  <a:gd name="T46" fmla="*/ 44 w 162"/>
                  <a:gd name="T47" fmla="*/ 187 h 217"/>
                  <a:gd name="T48" fmla="*/ 68 w 162"/>
                  <a:gd name="T49" fmla="*/ 194 h 217"/>
                  <a:gd name="T50" fmla="*/ 96 w 162"/>
                  <a:gd name="T51" fmla="*/ 194 h 217"/>
                  <a:gd name="T52" fmla="*/ 119 w 162"/>
                  <a:gd name="T53" fmla="*/ 186 h 217"/>
                  <a:gd name="T54" fmla="*/ 133 w 162"/>
                  <a:gd name="T55" fmla="*/ 168 h 217"/>
                  <a:gd name="T56" fmla="*/ 133 w 162"/>
                  <a:gd name="T57" fmla="*/ 141 h 217"/>
                  <a:gd name="T58" fmla="*/ 115 w 162"/>
                  <a:gd name="T59" fmla="*/ 126 h 217"/>
                  <a:gd name="T60" fmla="*/ 87 w 162"/>
                  <a:gd name="T61" fmla="*/ 116 h 217"/>
                  <a:gd name="T62" fmla="*/ 57 w 162"/>
                  <a:gd name="T63" fmla="*/ 109 h 217"/>
                  <a:gd name="T64" fmla="*/ 32 w 162"/>
                  <a:gd name="T65" fmla="*/ 100 h 217"/>
                  <a:gd name="T66" fmla="*/ 14 w 162"/>
                  <a:gd name="T67" fmla="*/ 83 h 217"/>
                  <a:gd name="T68" fmla="*/ 7 w 162"/>
                  <a:gd name="T69" fmla="*/ 58 h 217"/>
                  <a:gd name="T70" fmla="*/ 15 w 162"/>
                  <a:gd name="T71" fmla="*/ 28 h 217"/>
                  <a:gd name="T72" fmla="*/ 37 w 162"/>
                  <a:gd name="T73" fmla="*/ 10 h 217"/>
                  <a:gd name="T74" fmla="*/ 66 w 162"/>
                  <a:gd name="T75" fmla="*/ 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" h="217">
                    <a:moveTo>
                      <a:pt x="81" y="0"/>
                    </a:moveTo>
                    <a:lnTo>
                      <a:pt x="97" y="1"/>
                    </a:lnTo>
                    <a:lnTo>
                      <a:pt x="113" y="4"/>
                    </a:lnTo>
                    <a:lnTo>
                      <a:pt x="126" y="9"/>
                    </a:lnTo>
                    <a:lnTo>
                      <a:pt x="137" y="17"/>
                    </a:lnTo>
                    <a:lnTo>
                      <a:pt x="146" y="27"/>
                    </a:lnTo>
                    <a:lnTo>
                      <a:pt x="152" y="40"/>
                    </a:lnTo>
                    <a:lnTo>
                      <a:pt x="156" y="57"/>
                    </a:lnTo>
                    <a:lnTo>
                      <a:pt x="129" y="57"/>
                    </a:lnTo>
                    <a:lnTo>
                      <a:pt x="126" y="44"/>
                    </a:lnTo>
                    <a:lnTo>
                      <a:pt x="117" y="34"/>
                    </a:lnTo>
                    <a:lnTo>
                      <a:pt x="107" y="28"/>
                    </a:lnTo>
                    <a:lnTo>
                      <a:pt x="93" y="24"/>
                    </a:lnTo>
                    <a:lnTo>
                      <a:pt x="79" y="23"/>
                    </a:lnTo>
                    <a:lnTo>
                      <a:pt x="66" y="24"/>
                    </a:lnTo>
                    <a:lnTo>
                      <a:pt x="52" y="28"/>
                    </a:lnTo>
                    <a:lnTo>
                      <a:pt x="43" y="34"/>
                    </a:lnTo>
                    <a:lnTo>
                      <a:pt x="36" y="44"/>
                    </a:lnTo>
                    <a:lnTo>
                      <a:pt x="33" y="56"/>
                    </a:lnTo>
                    <a:lnTo>
                      <a:pt x="34" y="67"/>
                    </a:lnTo>
                    <a:lnTo>
                      <a:pt x="42" y="75"/>
                    </a:lnTo>
                    <a:lnTo>
                      <a:pt x="52" y="81"/>
                    </a:lnTo>
                    <a:lnTo>
                      <a:pt x="67" y="86"/>
                    </a:lnTo>
                    <a:lnTo>
                      <a:pt x="85" y="91"/>
                    </a:lnTo>
                    <a:lnTo>
                      <a:pt x="105" y="95"/>
                    </a:lnTo>
                    <a:lnTo>
                      <a:pt x="127" y="103"/>
                    </a:lnTo>
                    <a:lnTo>
                      <a:pt x="142" y="110"/>
                    </a:lnTo>
                    <a:lnTo>
                      <a:pt x="152" y="121"/>
                    </a:lnTo>
                    <a:lnTo>
                      <a:pt x="160" y="135"/>
                    </a:lnTo>
                    <a:lnTo>
                      <a:pt x="162" y="151"/>
                    </a:lnTo>
                    <a:lnTo>
                      <a:pt x="160" y="169"/>
                    </a:lnTo>
                    <a:lnTo>
                      <a:pt x="152" y="185"/>
                    </a:lnTo>
                    <a:lnTo>
                      <a:pt x="142" y="197"/>
                    </a:lnTo>
                    <a:lnTo>
                      <a:pt x="128" y="206"/>
                    </a:lnTo>
                    <a:lnTo>
                      <a:pt x="113" y="212"/>
                    </a:lnTo>
                    <a:lnTo>
                      <a:pt x="95" y="216"/>
                    </a:lnTo>
                    <a:lnTo>
                      <a:pt x="77" y="217"/>
                    </a:lnTo>
                    <a:lnTo>
                      <a:pt x="61" y="216"/>
                    </a:lnTo>
                    <a:lnTo>
                      <a:pt x="45" y="214"/>
                    </a:lnTo>
                    <a:lnTo>
                      <a:pt x="31" y="208"/>
                    </a:lnTo>
                    <a:lnTo>
                      <a:pt x="19" y="199"/>
                    </a:lnTo>
                    <a:lnTo>
                      <a:pt x="9" y="187"/>
                    </a:lnTo>
                    <a:lnTo>
                      <a:pt x="2" y="174"/>
                    </a:lnTo>
                    <a:lnTo>
                      <a:pt x="0" y="156"/>
                    </a:lnTo>
                    <a:lnTo>
                      <a:pt x="26" y="156"/>
                    </a:lnTo>
                    <a:lnTo>
                      <a:pt x="28" y="169"/>
                    </a:lnTo>
                    <a:lnTo>
                      <a:pt x="36" y="180"/>
                    </a:lnTo>
                    <a:lnTo>
                      <a:pt x="44" y="187"/>
                    </a:lnTo>
                    <a:lnTo>
                      <a:pt x="56" y="192"/>
                    </a:lnTo>
                    <a:lnTo>
                      <a:pt x="68" y="194"/>
                    </a:lnTo>
                    <a:lnTo>
                      <a:pt x="83" y="195"/>
                    </a:lnTo>
                    <a:lnTo>
                      <a:pt x="96" y="194"/>
                    </a:lnTo>
                    <a:lnTo>
                      <a:pt x="108" y="191"/>
                    </a:lnTo>
                    <a:lnTo>
                      <a:pt x="119" y="186"/>
                    </a:lnTo>
                    <a:lnTo>
                      <a:pt x="127" y="177"/>
                    </a:lnTo>
                    <a:lnTo>
                      <a:pt x="133" y="168"/>
                    </a:lnTo>
                    <a:lnTo>
                      <a:pt x="136" y="155"/>
                    </a:lnTo>
                    <a:lnTo>
                      <a:pt x="133" y="141"/>
                    </a:lnTo>
                    <a:lnTo>
                      <a:pt x="126" y="132"/>
                    </a:lnTo>
                    <a:lnTo>
                      <a:pt x="115" y="126"/>
                    </a:lnTo>
                    <a:lnTo>
                      <a:pt x="102" y="121"/>
                    </a:lnTo>
                    <a:lnTo>
                      <a:pt x="87" y="116"/>
                    </a:lnTo>
                    <a:lnTo>
                      <a:pt x="71" y="112"/>
                    </a:lnTo>
                    <a:lnTo>
                      <a:pt x="57" y="109"/>
                    </a:lnTo>
                    <a:lnTo>
                      <a:pt x="44" y="105"/>
                    </a:lnTo>
                    <a:lnTo>
                      <a:pt x="32" y="100"/>
                    </a:lnTo>
                    <a:lnTo>
                      <a:pt x="21" y="93"/>
                    </a:lnTo>
                    <a:lnTo>
                      <a:pt x="14" y="83"/>
                    </a:lnTo>
                    <a:lnTo>
                      <a:pt x="8" y="73"/>
                    </a:lnTo>
                    <a:lnTo>
                      <a:pt x="7" y="58"/>
                    </a:lnTo>
                    <a:lnTo>
                      <a:pt x="8" y="41"/>
                    </a:lnTo>
                    <a:lnTo>
                      <a:pt x="15" y="28"/>
                    </a:lnTo>
                    <a:lnTo>
                      <a:pt x="25" y="17"/>
                    </a:lnTo>
                    <a:lnTo>
                      <a:pt x="37" y="10"/>
                    </a:lnTo>
                    <a:lnTo>
                      <a:pt x="50" y="4"/>
                    </a:lnTo>
                    <a:lnTo>
                      <a:pt x="66" y="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2241550" y="2171701"/>
              <a:ext cx="1624013" cy="450850"/>
              <a:chOff x="2241550" y="2171701"/>
              <a:chExt cx="1624013" cy="450850"/>
            </a:xfrm>
          </p:grpSpPr>
          <p:sp>
            <p:nvSpPr>
              <p:cNvPr id="32" name="Freeform 6"/>
              <p:cNvSpPr>
                <a:spLocks noChangeAspect="1"/>
              </p:cNvSpPr>
              <p:nvPr/>
            </p:nvSpPr>
            <p:spPr bwMode="auto">
              <a:xfrm>
                <a:off x="3335338" y="2330451"/>
                <a:ext cx="374650" cy="276225"/>
              </a:xfrm>
              <a:custGeom>
                <a:avLst/>
                <a:gdLst>
                  <a:gd name="T0" fmla="*/ 463 w 709"/>
                  <a:gd name="T1" fmla="*/ 522 h 522"/>
                  <a:gd name="T2" fmla="*/ 349 w 709"/>
                  <a:gd name="T3" fmla="*/ 395 h 522"/>
                  <a:gd name="T4" fmla="*/ 237 w 709"/>
                  <a:gd name="T5" fmla="*/ 522 h 522"/>
                  <a:gd name="T6" fmla="*/ 0 w 709"/>
                  <a:gd name="T7" fmla="*/ 522 h 522"/>
                  <a:gd name="T8" fmla="*/ 231 w 709"/>
                  <a:gd name="T9" fmla="*/ 262 h 522"/>
                  <a:gd name="T10" fmla="*/ 0 w 709"/>
                  <a:gd name="T11" fmla="*/ 0 h 522"/>
                  <a:gd name="T12" fmla="*/ 244 w 709"/>
                  <a:gd name="T13" fmla="*/ 0 h 522"/>
                  <a:gd name="T14" fmla="*/ 359 w 709"/>
                  <a:gd name="T15" fmla="*/ 127 h 522"/>
                  <a:gd name="T16" fmla="*/ 469 w 709"/>
                  <a:gd name="T17" fmla="*/ 0 h 522"/>
                  <a:gd name="T18" fmla="*/ 705 w 709"/>
                  <a:gd name="T19" fmla="*/ 0 h 522"/>
                  <a:gd name="T20" fmla="*/ 475 w 709"/>
                  <a:gd name="T21" fmla="*/ 261 h 522"/>
                  <a:gd name="T22" fmla="*/ 709 w 709"/>
                  <a:gd name="T23" fmla="*/ 522 h 522"/>
                  <a:gd name="T24" fmla="*/ 463 w 709"/>
                  <a:gd name="T25" fmla="*/ 522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9" h="522">
                    <a:moveTo>
                      <a:pt x="463" y="522"/>
                    </a:moveTo>
                    <a:lnTo>
                      <a:pt x="349" y="395"/>
                    </a:lnTo>
                    <a:lnTo>
                      <a:pt x="237" y="522"/>
                    </a:lnTo>
                    <a:lnTo>
                      <a:pt x="0" y="522"/>
                    </a:lnTo>
                    <a:lnTo>
                      <a:pt x="231" y="262"/>
                    </a:lnTo>
                    <a:lnTo>
                      <a:pt x="0" y="0"/>
                    </a:lnTo>
                    <a:lnTo>
                      <a:pt x="244" y="0"/>
                    </a:lnTo>
                    <a:lnTo>
                      <a:pt x="359" y="127"/>
                    </a:lnTo>
                    <a:lnTo>
                      <a:pt x="469" y="0"/>
                    </a:lnTo>
                    <a:lnTo>
                      <a:pt x="705" y="0"/>
                    </a:lnTo>
                    <a:lnTo>
                      <a:pt x="475" y="261"/>
                    </a:lnTo>
                    <a:lnTo>
                      <a:pt x="709" y="522"/>
                    </a:lnTo>
                    <a:lnTo>
                      <a:pt x="463" y="522"/>
                    </a:lnTo>
                    <a:close/>
                  </a:path>
                </a:pathLst>
              </a:custGeom>
              <a:solidFill>
                <a:srgbClr val="FF66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"/>
              <p:cNvSpPr>
                <a:spLocks noChangeAspect="1"/>
              </p:cNvSpPr>
              <p:nvPr/>
            </p:nvSpPr>
            <p:spPr bwMode="auto">
              <a:xfrm>
                <a:off x="3094038" y="2171701"/>
                <a:ext cx="241300" cy="434975"/>
              </a:xfrm>
              <a:custGeom>
                <a:avLst/>
                <a:gdLst>
                  <a:gd name="T0" fmla="*/ 0 w 456"/>
                  <a:gd name="T1" fmla="*/ 822 h 822"/>
                  <a:gd name="T2" fmla="*/ 0 w 456"/>
                  <a:gd name="T3" fmla="*/ 0 h 822"/>
                  <a:gd name="T4" fmla="*/ 456 w 456"/>
                  <a:gd name="T5" fmla="*/ 0 h 822"/>
                  <a:gd name="T6" fmla="*/ 456 w 456"/>
                  <a:gd name="T7" fmla="*/ 184 h 822"/>
                  <a:gd name="T8" fmla="*/ 194 w 456"/>
                  <a:gd name="T9" fmla="*/ 184 h 822"/>
                  <a:gd name="T10" fmla="*/ 194 w 456"/>
                  <a:gd name="T11" fmla="*/ 300 h 822"/>
                  <a:gd name="T12" fmla="*/ 456 w 456"/>
                  <a:gd name="T13" fmla="*/ 300 h 822"/>
                  <a:gd name="T14" fmla="*/ 456 w 456"/>
                  <a:gd name="T15" fmla="*/ 478 h 822"/>
                  <a:gd name="T16" fmla="*/ 194 w 456"/>
                  <a:gd name="T17" fmla="*/ 478 h 822"/>
                  <a:gd name="T18" fmla="*/ 194 w 456"/>
                  <a:gd name="T19" fmla="*/ 639 h 822"/>
                  <a:gd name="T20" fmla="*/ 456 w 456"/>
                  <a:gd name="T21" fmla="*/ 639 h 822"/>
                  <a:gd name="T22" fmla="*/ 456 w 456"/>
                  <a:gd name="T23" fmla="*/ 822 h 822"/>
                  <a:gd name="T24" fmla="*/ 0 w 456"/>
                  <a:gd name="T2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6" h="822">
                    <a:moveTo>
                      <a:pt x="0" y="822"/>
                    </a:moveTo>
                    <a:lnTo>
                      <a:pt x="0" y="0"/>
                    </a:lnTo>
                    <a:lnTo>
                      <a:pt x="456" y="0"/>
                    </a:lnTo>
                    <a:lnTo>
                      <a:pt x="456" y="184"/>
                    </a:lnTo>
                    <a:lnTo>
                      <a:pt x="194" y="184"/>
                    </a:lnTo>
                    <a:lnTo>
                      <a:pt x="194" y="300"/>
                    </a:lnTo>
                    <a:lnTo>
                      <a:pt x="456" y="300"/>
                    </a:lnTo>
                    <a:lnTo>
                      <a:pt x="456" y="478"/>
                    </a:lnTo>
                    <a:lnTo>
                      <a:pt x="194" y="478"/>
                    </a:lnTo>
                    <a:lnTo>
                      <a:pt x="194" y="639"/>
                    </a:lnTo>
                    <a:lnTo>
                      <a:pt x="456" y="639"/>
                    </a:lnTo>
                    <a:lnTo>
                      <a:pt x="456" y="822"/>
                    </a:lnTo>
                    <a:lnTo>
                      <a:pt x="0" y="822"/>
                    </a:lnTo>
                    <a:close/>
                  </a:path>
                </a:pathLst>
              </a:custGeom>
              <a:solidFill>
                <a:srgbClr val="FF66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8"/>
              <p:cNvSpPr>
                <a:spLocks noChangeAspect="1" noEditPoints="1"/>
              </p:cNvSpPr>
              <p:nvPr/>
            </p:nvSpPr>
            <p:spPr bwMode="auto">
              <a:xfrm>
                <a:off x="2241550" y="2171701"/>
                <a:ext cx="852488" cy="450850"/>
              </a:xfrm>
              <a:custGeom>
                <a:avLst/>
                <a:gdLst>
                  <a:gd name="T0" fmla="*/ 1417 w 1611"/>
                  <a:gd name="T1" fmla="*/ 337 h 852"/>
                  <a:gd name="T2" fmla="*/ 1345 w 1611"/>
                  <a:gd name="T3" fmla="*/ 286 h 852"/>
                  <a:gd name="T4" fmla="*/ 1260 w 1611"/>
                  <a:gd name="T5" fmla="*/ 272 h 852"/>
                  <a:gd name="T6" fmla="*/ 1146 w 1611"/>
                  <a:gd name="T7" fmla="*/ 298 h 852"/>
                  <a:gd name="T8" fmla="*/ 1058 w 1611"/>
                  <a:gd name="T9" fmla="*/ 368 h 852"/>
                  <a:gd name="T10" fmla="*/ 1005 w 1611"/>
                  <a:gd name="T11" fmla="*/ 470 h 852"/>
                  <a:gd name="T12" fmla="*/ 947 w 1611"/>
                  <a:gd name="T13" fmla="*/ 363 h 852"/>
                  <a:gd name="T14" fmla="*/ 852 w 1611"/>
                  <a:gd name="T15" fmla="*/ 293 h 852"/>
                  <a:gd name="T16" fmla="*/ 723 w 1611"/>
                  <a:gd name="T17" fmla="*/ 269 h 852"/>
                  <a:gd name="T18" fmla="*/ 586 w 1611"/>
                  <a:gd name="T19" fmla="*/ 297 h 852"/>
                  <a:gd name="T20" fmla="*/ 486 w 1611"/>
                  <a:gd name="T21" fmla="*/ 374 h 852"/>
                  <a:gd name="T22" fmla="*/ 218 w 1611"/>
                  <a:gd name="T23" fmla="*/ 300 h 852"/>
                  <a:gd name="T24" fmla="*/ 485 w 1611"/>
                  <a:gd name="T25" fmla="*/ 0 h 852"/>
                  <a:gd name="T26" fmla="*/ 218 w 1611"/>
                  <a:gd name="T27" fmla="*/ 822 h 852"/>
                  <a:gd name="T28" fmla="*/ 429 w 1611"/>
                  <a:gd name="T29" fmla="*/ 516 h 852"/>
                  <a:gd name="T30" fmla="*/ 438 w 1611"/>
                  <a:gd name="T31" fmla="*/ 646 h 852"/>
                  <a:gd name="T32" fmla="*/ 498 w 1611"/>
                  <a:gd name="T33" fmla="*/ 754 h 852"/>
                  <a:gd name="T34" fmla="*/ 597 w 1611"/>
                  <a:gd name="T35" fmla="*/ 825 h 852"/>
                  <a:gd name="T36" fmla="*/ 723 w 1611"/>
                  <a:gd name="T37" fmla="*/ 850 h 852"/>
                  <a:gd name="T38" fmla="*/ 847 w 1611"/>
                  <a:gd name="T39" fmla="*/ 828 h 852"/>
                  <a:gd name="T40" fmla="*/ 941 w 1611"/>
                  <a:gd name="T41" fmla="*/ 766 h 852"/>
                  <a:gd name="T42" fmla="*/ 1005 w 1611"/>
                  <a:gd name="T43" fmla="*/ 663 h 852"/>
                  <a:gd name="T44" fmla="*/ 793 w 1611"/>
                  <a:gd name="T45" fmla="*/ 692 h 852"/>
                  <a:gd name="T46" fmla="*/ 746 w 1611"/>
                  <a:gd name="T47" fmla="*/ 710 h 852"/>
                  <a:gd name="T48" fmla="*/ 676 w 1611"/>
                  <a:gd name="T49" fmla="*/ 699 h 852"/>
                  <a:gd name="T50" fmla="*/ 626 w 1611"/>
                  <a:gd name="T51" fmla="*/ 648 h 852"/>
                  <a:gd name="T52" fmla="*/ 994 w 1611"/>
                  <a:gd name="T53" fmla="*/ 599 h 852"/>
                  <a:gd name="T54" fmla="*/ 1032 w 1611"/>
                  <a:gd name="T55" fmla="*/ 714 h 852"/>
                  <a:gd name="T56" fmla="*/ 1109 w 1611"/>
                  <a:gd name="T57" fmla="*/ 802 h 852"/>
                  <a:gd name="T58" fmla="*/ 1220 w 1611"/>
                  <a:gd name="T59" fmla="*/ 849 h 852"/>
                  <a:gd name="T60" fmla="*/ 1322 w 1611"/>
                  <a:gd name="T61" fmla="*/ 843 h 852"/>
                  <a:gd name="T62" fmla="*/ 1398 w 1611"/>
                  <a:gd name="T63" fmla="*/ 793 h 852"/>
                  <a:gd name="T64" fmla="*/ 1420 w 1611"/>
                  <a:gd name="T65" fmla="*/ 822 h 852"/>
                  <a:gd name="T66" fmla="*/ 1420 w 1611"/>
                  <a:gd name="T67" fmla="*/ 0 h 852"/>
                  <a:gd name="T68" fmla="*/ 641 w 1611"/>
                  <a:gd name="T69" fmla="*/ 434 h 852"/>
                  <a:gd name="T70" fmla="*/ 699 w 1611"/>
                  <a:gd name="T71" fmla="*/ 396 h 852"/>
                  <a:gd name="T72" fmla="*/ 773 w 1611"/>
                  <a:gd name="T73" fmla="*/ 404 h 852"/>
                  <a:gd name="T74" fmla="*/ 820 w 1611"/>
                  <a:gd name="T75" fmla="*/ 455 h 852"/>
                  <a:gd name="T76" fmla="*/ 813 w 1611"/>
                  <a:gd name="T77" fmla="*/ 480 h 852"/>
                  <a:gd name="T78" fmla="*/ 751 w 1611"/>
                  <a:gd name="T79" fmla="*/ 480 h 852"/>
                  <a:gd name="T80" fmla="*/ 635 w 1611"/>
                  <a:gd name="T81" fmla="*/ 480 h 852"/>
                  <a:gd name="T82" fmla="*/ 1303 w 1611"/>
                  <a:gd name="T83" fmla="*/ 697 h 852"/>
                  <a:gd name="T84" fmla="*/ 1236 w 1611"/>
                  <a:gd name="T85" fmla="*/ 673 h 852"/>
                  <a:gd name="T86" fmla="*/ 1196 w 1611"/>
                  <a:gd name="T87" fmla="*/ 613 h 852"/>
                  <a:gd name="T88" fmla="*/ 1189 w 1611"/>
                  <a:gd name="T89" fmla="*/ 538 h 852"/>
                  <a:gd name="T90" fmla="*/ 1211 w 1611"/>
                  <a:gd name="T91" fmla="*/ 472 h 852"/>
                  <a:gd name="T92" fmla="*/ 1257 w 1611"/>
                  <a:gd name="T93" fmla="*/ 427 h 852"/>
                  <a:gd name="T94" fmla="*/ 1327 w 1611"/>
                  <a:gd name="T95" fmla="*/ 420 h 852"/>
                  <a:gd name="T96" fmla="*/ 1381 w 1611"/>
                  <a:gd name="T97" fmla="*/ 454 h 852"/>
                  <a:gd name="T98" fmla="*/ 1409 w 1611"/>
                  <a:gd name="T99" fmla="*/ 514 h 852"/>
                  <a:gd name="T100" fmla="*/ 1413 w 1611"/>
                  <a:gd name="T101" fmla="*/ 585 h 852"/>
                  <a:gd name="T102" fmla="*/ 1393 w 1611"/>
                  <a:gd name="T103" fmla="*/ 648 h 852"/>
                  <a:gd name="T104" fmla="*/ 1348 w 1611"/>
                  <a:gd name="T105" fmla="*/ 689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11" h="852">
                    <a:moveTo>
                      <a:pt x="1420" y="0"/>
                    </a:moveTo>
                    <a:lnTo>
                      <a:pt x="1420" y="337"/>
                    </a:lnTo>
                    <a:lnTo>
                      <a:pt x="1417" y="337"/>
                    </a:lnTo>
                    <a:lnTo>
                      <a:pt x="1395" y="315"/>
                    </a:lnTo>
                    <a:lnTo>
                      <a:pt x="1372" y="298"/>
                    </a:lnTo>
                    <a:lnTo>
                      <a:pt x="1345" y="286"/>
                    </a:lnTo>
                    <a:lnTo>
                      <a:pt x="1319" y="278"/>
                    </a:lnTo>
                    <a:lnTo>
                      <a:pt x="1290" y="273"/>
                    </a:lnTo>
                    <a:lnTo>
                      <a:pt x="1260" y="272"/>
                    </a:lnTo>
                    <a:lnTo>
                      <a:pt x="1219" y="274"/>
                    </a:lnTo>
                    <a:lnTo>
                      <a:pt x="1180" y="284"/>
                    </a:lnTo>
                    <a:lnTo>
                      <a:pt x="1146" y="298"/>
                    </a:lnTo>
                    <a:lnTo>
                      <a:pt x="1113" y="317"/>
                    </a:lnTo>
                    <a:lnTo>
                      <a:pt x="1083" y="340"/>
                    </a:lnTo>
                    <a:lnTo>
                      <a:pt x="1058" y="368"/>
                    </a:lnTo>
                    <a:lnTo>
                      <a:pt x="1036" y="399"/>
                    </a:lnTo>
                    <a:lnTo>
                      <a:pt x="1018" y="434"/>
                    </a:lnTo>
                    <a:lnTo>
                      <a:pt x="1005" y="470"/>
                    </a:lnTo>
                    <a:lnTo>
                      <a:pt x="990" y="431"/>
                    </a:lnTo>
                    <a:lnTo>
                      <a:pt x="971" y="394"/>
                    </a:lnTo>
                    <a:lnTo>
                      <a:pt x="947" y="363"/>
                    </a:lnTo>
                    <a:lnTo>
                      <a:pt x="919" y="335"/>
                    </a:lnTo>
                    <a:lnTo>
                      <a:pt x="888" y="311"/>
                    </a:lnTo>
                    <a:lnTo>
                      <a:pt x="852" y="293"/>
                    </a:lnTo>
                    <a:lnTo>
                      <a:pt x="813" y="280"/>
                    </a:lnTo>
                    <a:lnTo>
                      <a:pt x="770" y="272"/>
                    </a:lnTo>
                    <a:lnTo>
                      <a:pt x="723" y="269"/>
                    </a:lnTo>
                    <a:lnTo>
                      <a:pt x="674" y="272"/>
                    </a:lnTo>
                    <a:lnTo>
                      <a:pt x="628" y="281"/>
                    </a:lnTo>
                    <a:lnTo>
                      <a:pt x="586" y="297"/>
                    </a:lnTo>
                    <a:lnTo>
                      <a:pt x="549" y="317"/>
                    </a:lnTo>
                    <a:lnTo>
                      <a:pt x="515" y="343"/>
                    </a:lnTo>
                    <a:lnTo>
                      <a:pt x="486" y="374"/>
                    </a:lnTo>
                    <a:lnTo>
                      <a:pt x="463" y="409"/>
                    </a:lnTo>
                    <a:lnTo>
                      <a:pt x="463" y="300"/>
                    </a:lnTo>
                    <a:lnTo>
                      <a:pt x="218" y="300"/>
                    </a:lnTo>
                    <a:lnTo>
                      <a:pt x="218" y="184"/>
                    </a:lnTo>
                    <a:lnTo>
                      <a:pt x="485" y="184"/>
                    </a:lnTo>
                    <a:lnTo>
                      <a:pt x="485" y="0"/>
                    </a:lnTo>
                    <a:lnTo>
                      <a:pt x="0" y="0"/>
                    </a:lnTo>
                    <a:lnTo>
                      <a:pt x="0" y="822"/>
                    </a:lnTo>
                    <a:lnTo>
                      <a:pt x="218" y="822"/>
                    </a:lnTo>
                    <a:lnTo>
                      <a:pt x="218" y="478"/>
                    </a:lnTo>
                    <a:lnTo>
                      <a:pt x="436" y="478"/>
                    </a:lnTo>
                    <a:lnTo>
                      <a:pt x="429" y="516"/>
                    </a:lnTo>
                    <a:lnTo>
                      <a:pt x="426" y="558"/>
                    </a:lnTo>
                    <a:lnTo>
                      <a:pt x="429" y="604"/>
                    </a:lnTo>
                    <a:lnTo>
                      <a:pt x="438" y="646"/>
                    </a:lnTo>
                    <a:lnTo>
                      <a:pt x="453" y="686"/>
                    </a:lnTo>
                    <a:lnTo>
                      <a:pt x="473" y="722"/>
                    </a:lnTo>
                    <a:lnTo>
                      <a:pt x="498" y="754"/>
                    </a:lnTo>
                    <a:lnTo>
                      <a:pt x="527" y="782"/>
                    </a:lnTo>
                    <a:lnTo>
                      <a:pt x="560" y="805"/>
                    </a:lnTo>
                    <a:lnTo>
                      <a:pt x="597" y="825"/>
                    </a:lnTo>
                    <a:lnTo>
                      <a:pt x="637" y="839"/>
                    </a:lnTo>
                    <a:lnTo>
                      <a:pt x="679" y="848"/>
                    </a:lnTo>
                    <a:lnTo>
                      <a:pt x="723" y="850"/>
                    </a:lnTo>
                    <a:lnTo>
                      <a:pt x="768" y="848"/>
                    </a:lnTo>
                    <a:lnTo>
                      <a:pt x="810" y="840"/>
                    </a:lnTo>
                    <a:lnTo>
                      <a:pt x="847" y="828"/>
                    </a:lnTo>
                    <a:lnTo>
                      <a:pt x="882" y="811"/>
                    </a:lnTo>
                    <a:lnTo>
                      <a:pt x="913" y="791"/>
                    </a:lnTo>
                    <a:lnTo>
                      <a:pt x="941" y="766"/>
                    </a:lnTo>
                    <a:lnTo>
                      <a:pt x="966" y="735"/>
                    </a:lnTo>
                    <a:lnTo>
                      <a:pt x="987" y="702"/>
                    </a:lnTo>
                    <a:lnTo>
                      <a:pt x="1005" y="663"/>
                    </a:lnTo>
                    <a:lnTo>
                      <a:pt x="818" y="663"/>
                    </a:lnTo>
                    <a:lnTo>
                      <a:pt x="806" y="680"/>
                    </a:lnTo>
                    <a:lnTo>
                      <a:pt x="793" y="692"/>
                    </a:lnTo>
                    <a:lnTo>
                      <a:pt x="780" y="701"/>
                    </a:lnTo>
                    <a:lnTo>
                      <a:pt x="764" y="707"/>
                    </a:lnTo>
                    <a:lnTo>
                      <a:pt x="746" y="710"/>
                    </a:lnTo>
                    <a:lnTo>
                      <a:pt x="723" y="710"/>
                    </a:lnTo>
                    <a:lnTo>
                      <a:pt x="699" y="708"/>
                    </a:lnTo>
                    <a:lnTo>
                      <a:pt x="676" y="699"/>
                    </a:lnTo>
                    <a:lnTo>
                      <a:pt x="656" y="686"/>
                    </a:lnTo>
                    <a:lnTo>
                      <a:pt x="639" y="668"/>
                    </a:lnTo>
                    <a:lnTo>
                      <a:pt x="626" y="648"/>
                    </a:lnTo>
                    <a:lnTo>
                      <a:pt x="617" y="625"/>
                    </a:lnTo>
                    <a:lnTo>
                      <a:pt x="614" y="599"/>
                    </a:lnTo>
                    <a:lnTo>
                      <a:pt x="994" y="599"/>
                    </a:lnTo>
                    <a:lnTo>
                      <a:pt x="1002" y="639"/>
                    </a:lnTo>
                    <a:lnTo>
                      <a:pt x="1014" y="678"/>
                    </a:lnTo>
                    <a:lnTo>
                      <a:pt x="1032" y="714"/>
                    </a:lnTo>
                    <a:lnTo>
                      <a:pt x="1054" y="746"/>
                    </a:lnTo>
                    <a:lnTo>
                      <a:pt x="1079" y="776"/>
                    </a:lnTo>
                    <a:lnTo>
                      <a:pt x="1109" y="802"/>
                    </a:lnTo>
                    <a:lnTo>
                      <a:pt x="1143" y="823"/>
                    </a:lnTo>
                    <a:lnTo>
                      <a:pt x="1180" y="839"/>
                    </a:lnTo>
                    <a:lnTo>
                      <a:pt x="1220" y="849"/>
                    </a:lnTo>
                    <a:lnTo>
                      <a:pt x="1262" y="852"/>
                    </a:lnTo>
                    <a:lnTo>
                      <a:pt x="1292" y="850"/>
                    </a:lnTo>
                    <a:lnTo>
                      <a:pt x="1322" y="843"/>
                    </a:lnTo>
                    <a:lnTo>
                      <a:pt x="1350" y="831"/>
                    </a:lnTo>
                    <a:lnTo>
                      <a:pt x="1375" y="814"/>
                    </a:lnTo>
                    <a:lnTo>
                      <a:pt x="1398" y="793"/>
                    </a:lnTo>
                    <a:lnTo>
                      <a:pt x="1417" y="769"/>
                    </a:lnTo>
                    <a:lnTo>
                      <a:pt x="1420" y="769"/>
                    </a:lnTo>
                    <a:lnTo>
                      <a:pt x="1420" y="822"/>
                    </a:lnTo>
                    <a:lnTo>
                      <a:pt x="1611" y="822"/>
                    </a:lnTo>
                    <a:lnTo>
                      <a:pt x="1611" y="0"/>
                    </a:lnTo>
                    <a:lnTo>
                      <a:pt x="1420" y="0"/>
                    </a:lnTo>
                    <a:close/>
                    <a:moveTo>
                      <a:pt x="620" y="480"/>
                    </a:moveTo>
                    <a:lnTo>
                      <a:pt x="628" y="455"/>
                    </a:lnTo>
                    <a:lnTo>
                      <a:pt x="641" y="434"/>
                    </a:lnTo>
                    <a:lnTo>
                      <a:pt x="657" y="417"/>
                    </a:lnTo>
                    <a:lnTo>
                      <a:pt x="676" y="404"/>
                    </a:lnTo>
                    <a:lnTo>
                      <a:pt x="699" y="396"/>
                    </a:lnTo>
                    <a:lnTo>
                      <a:pt x="723" y="393"/>
                    </a:lnTo>
                    <a:lnTo>
                      <a:pt x="750" y="396"/>
                    </a:lnTo>
                    <a:lnTo>
                      <a:pt x="773" y="404"/>
                    </a:lnTo>
                    <a:lnTo>
                      <a:pt x="792" y="416"/>
                    </a:lnTo>
                    <a:lnTo>
                      <a:pt x="809" y="433"/>
                    </a:lnTo>
                    <a:lnTo>
                      <a:pt x="820" y="455"/>
                    </a:lnTo>
                    <a:lnTo>
                      <a:pt x="827" y="480"/>
                    </a:lnTo>
                    <a:lnTo>
                      <a:pt x="824" y="480"/>
                    </a:lnTo>
                    <a:lnTo>
                      <a:pt x="813" y="480"/>
                    </a:lnTo>
                    <a:lnTo>
                      <a:pt x="797" y="480"/>
                    </a:lnTo>
                    <a:lnTo>
                      <a:pt x="775" y="480"/>
                    </a:lnTo>
                    <a:lnTo>
                      <a:pt x="751" y="480"/>
                    </a:lnTo>
                    <a:lnTo>
                      <a:pt x="726" y="480"/>
                    </a:lnTo>
                    <a:lnTo>
                      <a:pt x="653" y="480"/>
                    </a:lnTo>
                    <a:lnTo>
                      <a:pt x="635" y="480"/>
                    </a:lnTo>
                    <a:lnTo>
                      <a:pt x="625" y="480"/>
                    </a:lnTo>
                    <a:lnTo>
                      <a:pt x="620" y="480"/>
                    </a:lnTo>
                    <a:close/>
                    <a:moveTo>
                      <a:pt x="1303" y="697"/>
                    </a:moveTo>
                    <a:lnTo>
                      <a:pt x="1278" y="695"/>
                    </a:lnTo>
                    <a:lnTo>
                      <a:pt x="1255" y="686"/>
                    </a:lnTo>
                    <a:lnTo>
                      <a:pt x="1236" y="673"/>
                    </a:lnTo>
                    <a:lnTo>
                      <a:pt x="1219" y="656"/>
                    </a:lnTo>
                    <a:lnTo>
                      <a:pt x="1206" y="635"/>
                    </a:lnTo>
                    <a:lnTo>
                      <a:pt x="1196" y="613"/>
                    </a:lnTo>
                    <a:lnTo>
                      <a:pt x="1190" y="588"/>
                    </a:lnTo>
                    <a:lnTo>
                      <a:pt x="1188" y="562"/>
                    </a:lnTo>
                    <a:lnTo>
                      <a:pt x="1189" y="538"/>
                    </a:lnTo>
                    <a:lnTo>
                      <a:pt x="1194" y="514"/>
                    </a:lnTo>
                    <a:lnTo>
                      <a:pt x="1201" y="492"/>
                    </a:lnTo>
                    <a:lnTo>
                      <a:pt x="1211" y="472"/>
                    </a:lnTo>
                    <a:lnTo>
                      <a:pt x="1224" y="454"/>
                    </a:lnTo>
                    <a:lnTo>
                      <a:pt x="1239" y="439"/>
                    </a:lnTo>
                    <a:lnTo>
                      <a:pt x="1257" y="427"/>
                    </a:lnTo>
                    <a:lnTo>
                      <a:pt x="1279" y="420"/>
                    </a:lnTo>
                    <a:lnTo>
                      <a:pt x="1303" y="417"/>
                    </a:lnTo>
                    <a:lnTo>
                      <a:pt x="1327" y="420"/>
                    </a:lnTo>
                    <a:lnTo>
                      <a:pt x="1349" y="427"/>
                    </a:lnTo>
                    <a:lnTo>
                      <a:pt x="1367" y="439"/>
                    </a:lnTo>
                    <a:lnTo>
                      <a:pt x="1381" y="454"/>
                    </a:lnTo>
                    <a:lnTo>
                      <a:pt x="1393" y="472"/>
                    </a:lnTo>
                    <a:lnTo>
                      <a:pt x="1403" y="492"/>
                    </a:lnTo>
                    <a:lnTo>
                      <a:pt x="1409" y="514"/>
                    </a:lnTo>
                    <a:lnTo>
                      <a:pt x="1413" y="538"/>
                    </a:lnTo>
                    <a:lnTo>
                      <a:pt x="1414" y="562"/>
                    </a:lnTo>
                    <a:lnTo>
                      <a:pt x="1413" y="585"/>
                    </a:lnTo>
                    <a:lnTo>
                      <a:pt x="1409" y="608"/>
                    </a:lnTo>
                    <a:lnTo>
                      <a:pt x="1402" y="628"/>
                    </a:lnTo>
                    <a:lnTo>
                      <a:pt x="1393" y="648"/>
                    </a:lnTo>
                    <a:lnTo>
                      <a:pt x="1381" y="664"/>
                    </a:lnTo>
                    <a:lnTo>
                      <a:pt x="1366" y="678"/>
                    </a:lnTo>
                    <a:lnTo>
                      <a:pt x="1348" y="689"/>
                    </a:lnTo>
                    <a:lnTo>
                      <a:pt x="1327" y="695"/>
                    </a:lnTo>
                    <a:lnTo>
                      <a:pt x="1303" y="697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6"/>
              <p:cNvSpPr>
                <a:spLocks noChangeAspect="1" noEditPoints="1"/>
              </p:cNvSpPr>
              <p:nvPr/>
            </p:nvSpPr>
            <p:spPr bwMode="auto">
              <a:xfrm>
                <a:off x="3760788" y="2503488"/>
                <a:ext cx="104775" cy="103188"/>
              </a:xfrm>
              <a:custGeom>
                <a:avLst/>
                <a:gdLst>
                  <a:gd name="T0" fmla="*/ 176 w 197"/>
                  <a:gd name="T1" fmla="*/ 76 h 196"/>
                  <a:gd name="T2" fmla="*/ 156 w 197"/>
                  <a:gd name="T3" fmla="*/ 40 h 196"/>
                  <a:gd name="T4" fmla="*/ 120 w 197"/>
                  <a:gd name="T5" fmla="*/ 19 h 196"/>
                  <a:gd name="T6" fmla="*/ 77 w 197"/>
                  <a:gd name="T7" fmla="*/ 19 h 196"/>
                  <a:gd name="T8" fmla="*/ 41 w 197"/>
                  <a:gd name="T9" fmla="*/ 40 h 196"/>
                  <a:gd name="T10" fmla="*/ 22 w 197"/>
                  <a:gd name="T11" fmla="*/ 76 h 196"/>
                  <a:gd name="T12" fmla="*/ 22 w 197"/>
                  <a:gd name="T13" fmla="*/ 122 h 196"/>
                  <a:gd name="T14" fmla="*/ 41 w 197"/>
                  <a:gd name="T15" fmla="*/ 158 h 196"/>
                  <a:gd name="T16" fmla="*/ 77 w 197"/>
                  <a:gd name="T17" fmla="*/ 178 h 196"/>
                  <a:gd name="T18" fmla="*/ 120 w 197"/>
                  <a:gd name="T19" fmla="*/ 178 h 196"/>
                  <a:gd name="T20" fmla="*/ 156 w 197"/>
                  <a:gd name="T21" fmla="*/ 158 h 196"/>
                  <a:gd name="T22" fmla="*/ 176 w 197"/>
                  <a:gd name="T23" fmla="*/ 122 h 196"/>
                  <a:gd name="T24" fmla="*/ 78 w 197"/>
                  <a:gd name="T25" fmla="*/ 102 h 196"/>
                  <a:gd name="T26" fmla="*/ 60 w 197"/>
                  <a:gd name="T27" fmla="*/ 156 h 196"/>
                  <a:gd name="T28" fmla="*/ 103 w 197"/>
                  <a:gd name="T29" fmla="*/ 38 h 196"/>
                  <a:gd name="T30" fmla="*/ 131 w 197"/>
                  <a:gd name="T31" fmla="*/ 46 h 196"/>
                  <a:gd name="T32" fmla="*/ 141 w 197"/>
                  <a:gd name="T33" fmla="*/ 71 h 196"/>
                  <a:gd name="T34" fmla="*/ 130 w 197"/>
                  <a:gd name="T35" fmla="*/ 91 h 196"/>
                  <a:gd name="T36" fmla="*/ 120 w 197"/>
                  <a:gd name="T37" fmla="*/ 96 h 196"/>
                  <a:gd name="T38" fmla="*/ 132 w 197"/>
                  <a:gd name="T39" fmla="*/ 109 h 196"/>
                  <a:gd name="T40" fmla="*/ 137 w 197"/>
                  <a:gd name="T41" fmla="*/ 132 h 196"/>
                  <a:gd name="T42" fmla="*/ 141 w 197"/>
                  <a:gd name="T43" fmla="*/ 150 h 196"/>
                  <a:gd name="T44" fmla="*/ 123 w 197"/>
                  <a:gd name="T45" fmla="*/ 156 h 196"/>
                  <a:gd name="T46" fmla="*/ 117 w 197"/>
                  <a:gd name="T47" fmla="*/ 130 h 196"/>
                  <a:gd name="T48" fmla="*/ 111 w 197"/>
                  <a:gd name="T49" fmla="*/ 108 h 196"/>
                  <a:gd name="T50" fmla="*/ 95 w 197"/>
                  <a:gd name="T51" fmla="*/ 102 h 196"/>
                  <a:gd name="T52" fmla="*/ 99 w 197"/>
                  <a:gd name="T53" fmla="*/ 88 h 196"/>
                  <a:gd name="T54" fmla="*/ 117 w 197"/>
                  <a:gd name="T55" fmla="*/ 82 h 196"/>
                  <a:gd name="T56" fmla="*/ 120 w 197"/>
                  <a:gd name="T57" fmla="*/ 71 h 196"/>
                  <a:gd name="T58" fmla="*/ 117 w 197"/>
                  <a:gd name="T59" fmla="*/ 59 h 196"/>
                  <a:gd name="T60" fmla="*/ 99 w 197"/>
                  <a:gd name="T61" fmla="*/ 54 h 196"/>
                  <a:gd name="T62" fmla="*/ 78 w 197"/>
                  <a:gd name="T63" fmla="*/ 88 h 196"/>
                  <a:gd name="T64" fmla="*/ 0 w 197"/>
                  <a:gd name="T65" fmla="*/ 99 h 196"/>
                  <a:gd name="T66" fmla="*/ 10 w 197"/>
                  <a:gd name="T67" fmla="*/ 53 h 196"/>
                  <a:gd name="T68" fmla="*/ 37 w 197"/>
                  <a:gd name="T69" fmla="*/ 20 h 196"/>
                  <a:gd name="T70" fmla="*/ 77 w 197"/>
                  <a:gd name="T71" fmla="*/ 2 h 196"/>
                  <a:gd name="T72" fmla="*/ 120 w 197"/>
                  <a:gd name="T73" fmla="*/ 2 h 196"/>
                  <a:gd name="T74" fmla="*/ 160 w 197"/>
                  <a:gd name="T75" fmla="*/ 20 h 196"/>
                  <a:gd name="T76" fmla="*/ 188 w 197"/>
                  <a:gd name="T77" fmla="*/ 53 h 196"/>
                  <a:gd name="T78" fmla="*/ 197 w 197"/>
                  <a:gd name="T79" fmla="*/ 99 h 196"/>
                  <a:gd name="T80" fmla="*/ 188 w 197"/>
                  <a:gd name="T81" fmla="*/ 143 h 196"/>
                  <a:gd name="T82" fmla="*/ 160 w 197"/>
                  <a:gd name="T83" fmla="*/ 177 h 196"/>
                  <a:gd name="T84" fmla="*/ 120 w 197"/>
                  <a:gd name="T85" fmla="*/ 194 h 196"/>
                  <a:gd name="T86" fmla="*/ 77 w 197"/>
                  <a:gd name="T87" fmla="*/ 194 h 196"/>
                  <a:gd name="T88" fmla="*/ 37 w 197"/>
                  <a:gd name="T89" fmla="*/ 177 h 196"/>
                  <a:gd name="T90" fmla="*/ 10 w 197"/>
                  <a:gd name="T91" fmla="*/ 143 h 196"/>
                  <a:gd name="T92" fmla="*/ 0 w 197"/>
                  <a:gd name="T93" fmla="*/ 99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7" h="196">
                    <a:moveTo>
                      <a:pt x="179" y="99"/>
                    </a:moveTo>
                    <a:lnTo>
                      <a:pt x="176" y="76"/>
                    </a:lnTo>
                    <a:lnTo>
                      <a:pt x="168" y="56"/>
                    </a:lnTo>
                    <a:lnTo>
                      <a:pt x="156" y="40"/>
                    </a:lnTo>
                    <a:lnTo>
                      <a:pt x="140" y="28"/>
                    </a:lnTo>
                    <a:lnTo>
                      <a:pt x="120" y="19"/>
                    </a:lnTo>
                    <a:lnTo>
                      <a:pt x="99" y="17"/>
                    </a:lnTo>
                    <a:lnTo>
                      <a:pt x="77" y="19"/>
                    </a:lnTo>
                    <a:lnTo>
                      <a:pt x="58" y="28"/>
                    </a:lnTo>
                    <a:lnTo>
                      <a:pt x="41" y="40"/>
                    </a:lnTo>
                    <a:lnTo>
                      <a:pt x="29" y="56"/>
                    </a:lnTo>
                    <a:lnTo>
                      <a:pt x="22" y="76"/>
                    </a:lnTo>
                    <a:lnTo>
                      <a:pt x="19" y="99"/>
                    </a:lnTo>
                    <a:lnTo>
                      <a:pt x="22" y="122"/>
                    </a:lnTo>
                    <a:lnTo>
                      <a:pt x="29" y="141"/>
                    </a:lnTo>
                    <a:lnTo>
                      <a:pt x="41" y="158"/>
                    </a:lnTo>
                    <a:lnTo>
                      <a:pt x="58" y="170"/>
                    </a:lnTo>
                    <a:lnTo>
                      <a:pt x="77" y="178"/>
                    </a:lnTo>
                    <a:lnTo>
                      <a:pt x="99" y="181"/>
                    </a:lnTo>
                    <a:lnTo>
                      <a:pt x="120" y="178"/>
                    </a:lnTo>
                    <a:lnTo>
                      <a:pt x="140" y="170"/>
                    </a:lnTo>
                    <a:lnTo>
                      <a:pt x="156" y="158"/>
                    </a:lnTo>
                    <a:lnTo>
                      <a:pt x="168" y="141"/>
                    </a:lnTo>
                    <a:lnTo>
                      <a:pt x="176" y="122"/>
                    </a:lnTo>
                    <a:lnTo>
                      <a:pt x="179" y="99"/>
                    </a:lnTo>
                    <a:close/>
                    <a:moveTo>
                      <a:pt x="78" y="102"/>
                    </a:moveTo>
                    <a:lnTo>
                      <a:pt x="78" y="156"/>
                    </a:lnTo>
                    <a:lnTo>
                      <a:pt x="60" y="156"/>
                    </a:lnTo>
                    <a:lnTo>
                      <a:pt x="60" y="38"/>
                    </a:lnTo>
                    <a:lnTo>
                      <a:pt x="103" y="38"/>
                    </a:lnTo>
                    <a:lnTo>
                      <a:pt x="120" y="40"/>
                    </a:lnTo>
                    <a:lnTo>
                      <a:pt x="131" y="46"/>
                    </a:lnTo>
                    <a:lnTo>
                      <a:pt x="138" y="56"/>
                    </a:lnTo>
                    <a:lnTo>
                      <a:pt x="141" y="71"/>
                    </a:lnTo>
                    <a:lnTo>
                      <a:pt x="137" y="83"/>
                    </a:lnTo>
                    <a:lnTo>
                      <a:pt x="130" y="91"/>
                    </a:lnTo>
                    <a:lnTo>
                      <a:pt x="120" y="96"/>
                    </a:lnTo>
                    <a:lnTo>
                      <a:pt x="120" y="96"/>
                    </a:lnTo>
                    <a:lnTo>
                      <a:pt x="128" y="100"/>
                    </a:lnTo>
                    <a:lnTo>
                      <a:pt x="132" y="109"/>
                    </a:lnTo>
                    <a:lnTo>
                      <a:pt x="136" y="123"/>
                    </a:lnTo>
                    <a:lnTo>
                      <a:pt x="137" y="132"/>
                    </a:lnTo>
                    <a:lnTo>
                      <a:pt x="138" y="142"/>
                    </a:lnTo>
                    <a:lnTo>
                      <a:pt x="141" y="150"/>
                    </a:lnTo>
                    <a:lnTo>
                      <a:pt x="143" y="156"/>
                    </a:lnTo>
                    <a:lnTo>
                      <a:pt x="123" y="156"/>
                    </a:lnTo>
                    <a:lnTo>
                      <a:pt x="119" y="144"/>
                    </a:lnTo>
                    <a:lnTo>
                      <a:pt x="117" y="130"/>
                    </a:lnTo>
                    <a:lnTo>
                      <a:pt x="114" y="117"/>
                    </a:lnTo>
                    <a:lnTo>
                      <a:pt x="111" y="108"/>
                    </a:lnTo>
                    <a:lnTo>
                      <a:pt x="105" y="103"/>
                    </a:lnTo>
                    <a:lnTo>
                      <a:pt x="95" y="102"/>
                    </a:lnTo>
                    <a:lnTo>
                      <a:pt x="78" y="102"/>
                    </a:lnTo>
                    <a:close/>
                    <a:moveTo>
                      <a:pt x="99" y="88"/>
                    </a:moveTo>
                    <a:lnTo>
                      <a:pt x="109" y="85"/>
                    </a:lnTo>
                    <a:lnTo>
                      <a:pt x="117" y="82"/>
                    </a:lnTo>
                    <a:lnTo>
                      <a:pt x="120" y="77"/>
                    </a:lnTo>
                    <a:lnTo>
                      <a:pt x="120" y="71"/>
                    </a:lnTo>
                    <a:lnTo>
                      <a:pt x="120" y="64"/>
                    </a:lnTo>
                    <a:lnTo>
                      <a:pt x="117" y="59"/>
                    </a:lnTo>
                    <a:lnTo>
                      <a:pt x="109" y="55"/>
                    </a:lnTo>
                    <a:lnTo>
                      <a:pt x="99" y="54"/>
                    </a:lnTo>
                    <a:lnTo>
                      <a:pt x="78" y="54"/>
                    </a:lnTo>
                    <a:lnTo>
                      <a:pt x="78" y="88"/>
                    </a:lnTo>
                    <a:lnTo>
                      <a:pt x="99" y="88"/>
                    </a:lnTo>
                    <a:close/>
                    <a:moveTo>
                      <a:pt x="0" y="99"/>
                    </a:moveTo>
                    <a:lnTo>
                      <a:pt x="2" y="75"/>
                    </a:lnTo>
                    <a:lnTo>
                      <a:pt x="10" y="53"/>
                    </a:lnTo>
                    <a:lnTo>
                      <a:pt x="22" y="35"/>
                    </a:lnTo>
                    <a:lnTo>
                      <a:pt x="37" y="20"/>
                    </a:lnTo>
                    <a:lnTo>
                      <a:pt x="57" y="9"/>
                    </a:lnTo>
                    <a:lnTo>
                      <a:pt x="77" y="2"/>
                    </a:lnTo>
                    <a:lnTo>
                      <a:pt x="99" y="0"/>
                    </a:lnTo>
                    <a:lnTo>
                      <a:pt x="120" y="2"/>
                    </a:lnTo>
                    <a:lnTo>
                      <a:pt x="141" y="9"/>
                    </a:lnTo>
                    <a:lnTo>
                      <a:pt x="160" y="20"/>
                    </a:lnTo>
                    <a:lnTo>
                      <a:pt x="176" y="35"/>
                    </a:lnTo>
                    <a:lnTo>
                      <a:pt x="188" y="53"/>
                    </a:lnTo>
                    <a:lnTo>
                      <a:pt x="195" y="75"/>
                    </a:lnTo>
                    <a:lnTo>
                      <a:pt x="197" y="99"/>
                    </a:lnTo>
                    <a:lnTo>
                      <a:pt x="195" y="123"/>
                    </a:lnTo>
                    <a:lnTo>
                      <a:pt x="188" y="143"/>
                    </a:lnTo>
                    <a:lnTo>
                      <a:pt x="176" y="161"/>
                    </a:lnTo>
                    <a:lnTo>
                      <a:pt x="160" y="177"/>
                    </a:lnTo>
                    <a:lnTo>
                      <a:pt x="141" y="188"/>
                    </a:lnTo>
                    <a:lnTo>
                      <a:pt x="120" y="194"/>
                    </a:lnTo>
                    <a:lnTo>
                      <a:pt x="99" y="196"/>
                    </a:lnTo>
                    <a:lnTo>
                      <a:pt x="77" y="194"/>
                    </a:lnTo>
                    <a:lnTo>
                      <a:pt x="57" y="188"/>
                    </a:lnTo>
                    <a:lnTo>
                      <a:pt x="37" y="177"/>
                    </a:lnTo>
                    <a:lnTo>
                      <a:pt x="22" y="161"/>
                    </a:lnTo>
                    <a:lnTo>
                      <a:pt x="10" y="143"/>
                    </a:lnTo>
                    <a:lnTo>
                      <a:pt x="2" y="123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FF66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684662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X Purple">
    <p:bg>
      <p:bgPr>
        <a:solidFill>
          <a:srgbClr val="4D1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8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2241062" y="3345367"/>
            <a:ext cx="9375379" cy="730315"/>
          </a:xfrm>
        </p:spPr>
        <p:txBody>
          <a:bodyPr wrap="square">
            <a:spAutoFit/>
          </a:bodyPr>
          <a:lstStyle>
            <a:lvl1pPr algn="l">
              <a:defRPr sz="5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35" name="Rectangle 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2241063" y="4926446"/>
            <a:ext cx="9362659" cy="637822"/>
          </a:xfrm>
        </p:spPr>
        <p:txBody>
          <a:bodyPr>
            <a:noAutofit/>
          </a:bodyPr>
          <a:lstStyle>
            <a:lvl1pPr marL="0" marR="0" indent="0" algn="l" defTabSz="1089498" rtl="0" eaLnBrk="1" fontAlgn="auto" latinLnBrk="0" hangingPunct="1">
              <a:lnSpc>
                <a:spcPct val="80000"/>
              </a:lnSpc>
              <a:spcBef>
                <a:spcPct val="250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2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Author/Department/Subtitle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2241063" y="5578203"/>
            <a:ext cx="9365773" cy="310620"/>
          </a:xfrm>
        </p:spPr>
        <p:txBody>
          <a:bodyPr/>
          <a:lstStyle>
            <a:lvl1pPr>
              <a:tabLst/>
              <a:defRPr sz="2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 rot="16200000">
            <a:off x="-443336" y="2805463"/>
            <a:ext cx="3246120" cy="1351177"/>
            <a:chOff x="3471863" y="2263776"/>
            <a:chExt cx="1876425" cy="781050"/>
          </a:xfrm>
        </p:grpSpPr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3471863" y="2263776"/>
              <a:ext cx="1876425" cy="506413"/>
              <a:chOff x="3471863" y="2263776"/>
              <a:chExt cx="1876425" cy="506413"/>
            </a:xfrm>
          </p:grpSpPr>
          <p:sp>
            <p:nvSpPr>
              <p:cNvPr id="45" name="Freeform 21"/>
              <p:cNvSpPr>
                <a:spLocks noChangeAspect="1" noEditPoints="1"/>
              </p:cNvSpPr>
              <p:nvPr/>
            </p:nvSpPr>
            <p:spPr bwMode="auto">
              <a:xfrm>
                <a:off x="3471863" y="2263776"/>
                <a:ext cx="1701800" cy="506413"/>
              </a:xfrm>
              <a:custGeom>
                <a:avLst/>
                <a:gdLst>
                  <a:gd name="T0" fmla="*/ 2787 w 3214"/>
                  <a:gd name="T1" fmla="*/ 445 h 957"/>
                  <a:gd name="T2" fmla="*/ 2361 w 3214"/>
                  <a:gd name="T3" fmla="*/ 241 h 957"/>
                  <a:gd name="T4" fmla="*/ 1599 w 3214"/>
                  <a:gd name="T5" fmla="*/ 378 h 957"/>
                  <a:gd name="T6" fmla="*/ 1488 w 3214"/>
                  <a:gd name="T7" fmla="*/ 311 h 957"/>
                  <a:gd name="T8" fmla="*/ 1332 w 3214"/>
                  <a:gd name="T9" fmla="*/ 318 h 957"/>
                  <a:gd name="T10" fmla="*/ 1194 w 3214"/>
                  <a:gd name="T11" fmla="*/ 414 h 957"/>
                  <a:gd name="T12" fmla="*/ 1117 w 3214"/>
                  <a:gd name="T13" fmla="*/ 485 h 957"/>
                  <a:gd name="T14" fmla="*/ 1002 w 3214"/>
                  <a:gd name="T15" fmla="*/ 351 h 957"/>
                  <a:gd name="T16" fmla="*/ 816 w 3214"/>
                  <a:gd name="T17" fmla="*/ 302 h 957"/>
                  <a:gd name="T18" fmla="*/ 618 w 3214"/>
                  <a:gd name="T19" fmla="*/ 356 h 957"/>
                  <a:gd name="T20" fmla="*/ 521 w 3214"/>
                  <a:gd name="T21" fmla="*/ 337 h 957"/>
                  <a:gd name="T22" fmla="*/ 547 w 3214"/>
                  <a:gd name="T23" fmla="*/ 0 h 957"/>
                  <a:gd name="T24" fmla="*/ 246 w 3214"/>
                  <a:gd name="T25" fmla="*/ 536 h 957"/>
                  <a:gd name="T26" fmla="*/ 483 w 3214"/>
                  <a:gd name="T27" fmla="*/ 678 h 957"/>
                  <a:gd name="T28" fmla="*/ 561 w 3214"/>
                  <a:gd name="T29" fmla="*/ 846 h 957"/>
                  <a:gd name="T30" fmla="*/ 717 w 3214"/>
                  <a:gd name="T31" fmla="*/ 942 h 957"/>
                  <a:gd name="T32" fmla="*/ 912 w 3214"/>
                  <a:gd name="T33" fmla="*/ 944 h 957"/>
                  <a:gd name="T34" fmla="*/ 1062 w 3214"/>
                  <a:gd name="T35" fmla="*/ 860 h 957"/>
                  <a:gd name="T36" fmla="*/ 922 w 3214"/>
                  <a:gd name="T37" fmla="*/ 746 h 957"/>
                  <a:gd name="T38" fmla="*/ 862 w 3214"/>
                  <a:gd name="T39" fmla="*/ 793 h 957"/>
                  <a:gd name="T40" fmla="*/ 762 w 3214"/>
                  <a:gd name="T41" fmla="*/ 785 h 957"/>
                  <a:gd name="T42" fmla="*/ 695 w 3214"/>
                  <a:gd name="T43" fmla="*/ 701 h 957"/>
                  <a:gd name="T44" fmla="*/ 1145 w 3214"/>
                  <a:gd name="T45" fmla="*/ 761 h 957"/>
                  <a:gd name="T46" fmla="*/ 1252 w 3214"/>
                  <a:gd name="T47" fmla="*/ 902 h 957"/>
                  <a:gd name="T48" fmla="*/ 1424 w 3214"/>
                  <a:gd name="T49" fmla="*/ 957 h 957"/>
                  <a:gd name="T50" fmla="*/ 1552 w 3214"/>
                  <a:gd name="T51" fmla="*/ 914 h 957"/>
                  <a:gd name="T52" fmla="*/ 1601 w 3214"/>
                  <a:gd name="T53" fmla="*/ 923 h 957"/>
                  <a:gd name="T54" fmla="*/ 3214 w 3214"/>
                  <a:gd name="T55" fmla="*/ 923 h 957"/>
                  <a:gd name="T56" fmla="*/ 722 w 3214"/>
                  <a:gd name="T57" fmla="*/ 487 h 957"/>
                  <a:gd name="T58" fmla="*/ 816 w 3214"/>
                  <a:gd name="T59" fmla="*/ 441 h 957"/>
                  <a:gd name="T60" fmla="*/ 911 w 3214"/>
                  <a:gd name="T61" fmla="*/ 487 h 957"/>
                  <a:gd name="T62" fmla="*/ 917 w 3214"/>
                  <a:gd name="T63" fmla="*/ 539 h 957"/>
                  <a:gd name="T64" fmla="*/ 817 w 3214"/>
                  <a:gd name="T65" fmla="*/ 539 h 957"/>
                  <a:gd name="T66" fmla="*/ 717 w 3214"/>
                  <a:gd name="T67" fmla="*/ 539 h 957"/>
                  <a:gd name="T68" fmla="*/ 1441 w 3214"/>
                  <a:gd name="T69" fmla="*/ 780 h 957"/>
                  <a:gd name="T70" fmla="*/ 1361 w 3214"/>
                  <a:gd name="T71" fmla="*/ 714 h 957"/>
                  <a:gd name="T72" fmla="*/ 1341 w 3214"/>
                  <a:gd name="T73" fmla="*/ 604 h 957"/>
                  <a:gd name="T74" fmla="*/ 1380 w 3214"/>
                  <a:gd name="T75" fmla="*/ 509 h 957"/>
                  <a:gd name="T76" fmla="*/ 1469 w 3214"/>
                  <a:gd name="T77" fmla="*/ 469 h 957"/>
                  <a:gd name="T78" fmla="*/ 1559 w 3214"/>
                  <a:gd name="T79" fmla="*/ 509 h 957"/>
                  <a:gd name="T80" fmla="*/ 1594 w 3214"/>
                  <a:gd name="T81" fmla="*/ 604 h 957"/>
                  <a:gd name="T82" fmla="*/ 1582 w 3214"/>
                  <a:gd name="T83" fmla="*/ 705 h 957"/>
                  <a:gd name="T84" fmla="*/ 1521 w 3214"/>
                  <a:gd name="T85" fmla="*/ 773 h 957"/>
                  <a:gd name="T86" fmla="*/ 1838 w 3214"/>
                  <a:gd name="T87" fmla="*/ 879 h 957"/>
                  <a:gd name="T88" fmla="*/ 2034 w 3214"/>
                  <a:gd name="T89" fmla="*/ 196 h 957"/>
                  <a:gd name="T90" fmla="*/ 2031 w 3214"/>
                  <a:gd name="T91" fmla="*/ 506 h 957"/>
                  <a:gd name="T92" fmla="*/ 2081 w 3214"/>
                  <a:gd name="T93" fmla="*/ 680 h 957"/>
                  <a:gd name="T94" fmla="*/ 2618 w 3214"/>
                  <a:gd name="T95" fmla="*/ 623 h 957"/>
                  <a:gd name="T96" fmla="*/ 2778 w 3214"/>
                  <a:gd name="T97" fmla="*/ 731 h 957"/>
                  <a:gd name="T98" fmla="*/ 2456 w 3214"/>
                  <a:gd name="T99" fmla="*/ 366 h 957"/>
                  <a:gd name="T100" fmla="*/ 3111 w 3214"/>
                  <a:gd name="T101" fmla="*/ 366 h 957"/>
                  <a:gd name="T102" fmla="*/ 2778 w 3214"/>
                  <a:gd name="T103" fmla="*/ 731 h 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14" h="957">
                    <a:moveTo>
                      <a:pt x="2944" y="622"/>
                    </a:moveTo>
                    <a:lnTo>
                      <a:pt x="3211" y="321"/>
                    </a:lnTo>
                    <a:lnTo>
                      <a:pt x="2897" y="321"/>
                    </a:lnTo>
                    <a:lnTo>
                      <a:pt x="2787" y="445"/>
                    </a:lnTo>
                    <a:lnTo>
                      <a:pt x="2675" y="321"/>
                    </a:lnTo>
                    <a:lnTo>
                      <a:pt x="2079" y="321"/>
                    </a:lnTo>
                    <a:lnTo>
                      <a:pt x="2079" y="241"/>
                    </a:lnTo>
                    <a:lnTo>
                      <a:pt x="2361" y="241"/>
                    </a:lnTo>
                    <a:lnTo>
                      <a:pt x="2361" y="0"/>
                    </a:lnTo>
                    <a:lnTo>
                      <a:pt x="1601" y="0"/>
                    </a:lnTo>
                    <a:lnTo>
                      <a:pt x="1601" y="378"/>
                    </a:lnTo>
                    <a:lnTo>
                      <a:pt x="1599" y="378"/>
                    </a:lnTo>
                    <a:lnTo>
                      <a:pt x="1574" y="353"/>
                    </a:lnTo>
                    <a:lnTo>
                      <a:pt x="1547" y="334"/>
                    </a:lnTo>
                    <a:lnTo>
                      <a:pt x="1518" y="321"/>
                    </a:lnTo>
                    <a:lnTo>
                      <a:pt x="1488" y="311"/>
                    </a:lnTo>
                    <a:lnTo>
                      <a:pt x="1456" y="306"/>
                    </a:lnTo>
                    <a:lnTo>
                      <a:pt x="1422" y="305"/>
                    </a:lnTo>
                    <a:lnTo>
                      <a:pt x="1375" y="307"/>
                    </a:lnTo>
                    <a:lnTo>
                      <a:pt x="1332" y="318"/>
                    </a:lnTo>
                    <a:lnTo>
                      <a:pt x="1291" y="334"/>
                    </a:lnTo>
                    <a:lnTo>
                      <a:pt x="1255" y="356"/>
                    </a:lnTo>
                    <a:lnTo>
                      <a:pt x="1222" y="383"/>
                    </a:lnTo>
                    <a:lnTo>
                      <a:pt x="1194" y="414"/>
                    </a:lnTo>
                    <a:lnTo>
                      <a:pt x="1169" y="450"/>
                    </a:lnTo>
                    <a:lnTo>
                      <a:pt x="1149" y="487"/>
                    </a:lnTo>
                    <a:lnTo>
                      <a:pt x="1134" y="529"/>
                    </a:lnTo>
                    <a:lnTo>
                      <a:pt x="1117" y="485"/>
                    </a:lnTo>
                    <a:lnTo>
                      <a:pt x="1096" y="444"/>
                    </a:lnTo>
                    <a:lnTo>
                      <a:pt x="1069" y="408"/>
                    </a:lnTo>
                    <a:lnTo>
                      <a:pt x="1037" y="376"/>
                    </a:lnTo>
                    <a:lnTo>
                      <a:pt x="1002" y="351"/>
                    </a:lnTo>
                    <a:lnTo>
                      <a:pt x="961" y="329"/>
                    </a:lnTo>
                    <a:lnTo>
                      <a:pt x="917" y="314"/>
                    </a:lnTo>
                    <a:lnTo>
                      <a:pt x="868" y="305"/>
                    </a:lnTo>
                    <a:lnTo>
                      <a:pt x="816" y="302"/>
                    </a:lnTo>
                    <a:lnTo>
                      <a:pt x="760" y="305"/>
                    </a:lnTo>
                    <a:lnTo>
                      <a:pt x="709" y="315"/>
                    </a:lnTo>
                    <a:lnTo>
                      <a:pt x="661" y="333"/>
                    </a:lnTo>
                    <a:lnTo>
                      <a:pt x="618" y="356"/>
                    </a:lnTo>
                    <a:lnTo>
                      <a:pt x="580" y="386"/>
                    </a:lnTo>
                    <a:lnTo>
                      <a:pt x="549" y="420"/>
                    </a:lnTo>
                    <a:lnTo>
                      <a:pt x="521" y="459"/>
                    </a:lnTo>
                    <a:lnTo>
                      <a:pt x="521" y="337"/>
                    </a:lnTo>
                    <a:lnTo>
                      <a:pt x="246" y="337"/>
                    </a:lnTo>
                    <a:lnTo>
                      <a:pt x="246" y="206"/>
                    </a:lnTo>
                    <a:lnTo>
                      <a:pt x="547" y="206"/>
                    </a:lnTo>
                    <a:lnTo>
                      <a:pt x="547" y="0"/>
                    </a:lnTo>
                    <a:lnTo>
                      <a:pt x="0" y="0"/>
                    </a:lnTo>
                    <a:lnTo>
                      <a:pt x="0" y="923"/>
                    </a:lnTo>
                    <a:lnTo>
                      <a:pt x="246" y="923"/>
                    </a:lnTo>
                    <a:lnTo>
                      <a:pt x="246" y="536"/>
                    </a:lnTo>
                    <a:lnTo>
                      <a:pt x="492" y="536"/>
                    </a:lnTo>
                    <a:lnTo>
                      <a:pt x="482" y="580"/>
                    </a:lnTo>
                    <a:lnTo>
                      <a:pt x="479" y="627"/>
                    </a:lnTo>
                    <a:lnTo>
                      <a:pt x="483" y="678"/>
                    </a:lnTo>
                    <a:lnTo>
                      <a:pt x="493" y="726"/>
                    </a:lnTo>
                    <a:lnTo>
                      <a:pt x="511" y="770"/>
                    </a:lnTo>
                    <a:lnTo>
                      <a:pt x="532" y="811"/>
                    </a:lnTo>
                    <a:lnTo>
                      <a:pt x="561" y="846"/>
                    </a:lnTo>
                    <a:lnTo>
                      <a:pt x="593" y="879"/>
                    </a:lnTo>
                    <a:lnTo>
                      <a:pt x="631" y="905"/>
                    </a:lnTo>
                    <a:lnTo>
                      <a:pt x="672" y="926"/>
                    </a:lnTo>
                    <a:lnTo>
                      <a:pt x="717" y="942"/>
                    </a:lnTo>
                    <a:lnTo>
                      <a:pt x="764" y="952"/>
                    </a:lnTo>
                    <a:lnTo>
                      <a:pt x="816" y="955"/>
                    </a:lnTo>
                    <a:lnTo>
                      <a:pt x="866" y="952"/>
                    </a:lnTo>
                    <a:lnTo>
                      <a:pt x="912" y="944"/>
                    </a:lnTo>
                    <a:lnTo>
                      <a:pt x="956" y="930"/>
                    </a:lnTo>
                    <a:lnTo>
                      <a:pt x="995" y="913"/>
                    </a:lnTo>
                    <a:lnTo>
                      <a:pt x="1031" y="888"/>
                    </a:lnTo>
                    <a:lnTo>
                      <a:pt x="1062" y="860"/>
                    </a:lnTo>
                    <a:lnTo>
                      <a:pt x="1089" y="826"/>
                    </a:lnTo>
                    <a:lnTo>
                      <a:pt x="1113" y="788"/>
                    </a:lnTo>
                    <a:lnTo>
                      <a:pt x="1134" y="746"/>
                    </a:lnTo>
                    <a:lnTo>
                      <a:pt x="922" y="746"/>
                    </a:lnTo>
                    <a:lnTo>
                      <a:pt x="908" y="764"/>
                    </a:lnTo>
                    <a:lnTo>
                      <a:pt x="895" y="777"/>
                    </a:lnTo>
                    <a:lnTo>
                      <a:pt x="880" y="787"/>
                    </a:lnTo>
                    <a:lnTo>
                      <a:pt x="862" y="793"/>
                    </a:lnTo>
                    <a:lnTo>
                      <a:pt x="841" y="798"/>
                    </a:lnTo>
                    <a:lnTo>
                      <a:pt x="816" y="799"/>
                    </a:lnTo>
                    <a:lnTo>
                      <a:pt x="788" y="795"/>
                    </a:lnTo>
                    <a:lnTo>
                      <a:pt x="762" y="785"/>
                    </a:lnTo>
                    <a:lnTo>
                      <a:pt x="739" y="770"/>
                    </a:lnTo>
                    <a:lnTo>
                      <a:pt x="720" y="750"/>
                    </a:lnTo>
                    <a:lnTo>
                      <a:pt x="705" y="727"/>
                    </a:lnTo>
                    <a:lnTo>
                      <a:pt x="695" y="701"/>
                    </a:lnTo>
                    <a:lnTo>
                      <a:pt x="693" y="673"/>
                    </a:lnTo>
                    <a:lnTo>
                      <a:pt x="1122" y="673"/>
                    </a:lnTo>
                    <a:lnTo>
                      <a:pt x="1130" y="718"/>
                    </a:lnTo>
                    <a:lnTo>
                      <a:pt x="1145" y="761"/>
                    </a:lnTo>
                    <a:lnTo>
                      <a:pt x="1164" y="802"/>
                    </a:lnTo>
                    <a:lnTo>
                      <a:pt x="1189" y="840"/>
                    </a:lnTo>
                    <a:lnTo>
                      <a:pt x="1218" y="872"/>
                    </a:lnTo>
                    <a:lnTo>
                      <a:pt x="1252" y="902"/>
                    </a:lnTo>
                    <a:lnTo>
                      <a:pt x="1290" y="925"/>
                    </a:lnTo>
                    <a:lnTo>
                      <a:pt x="1331" y="942"/>
                    </a:lnTo>
                    <a:lnTo>
                      <a:pt x="1375" y="953"/>
                    </a:lnTo>
                    <a:lnTo>
                      <a:pt x="1424" y="957"/>
                    </a:lnTo>
                    <a:lnTo>
                      <a:pt x="1458" y="955"/>
                    </a:lnTo>
                    <a:lnTo>
                      <a:pt x="1492" y="947"/>
                    </a:lnTo>
                    <a:lnTo>
                      <a:pt x="1523" y="933"/>
                    </a:lnTo>
                    <a:lnTo>
                      <a:pt x="1552" y="914"/>
                    </a:lnTo>
                    <a:lnTo>
                      <a:pt x="1576" y="891"/>
                    </a:lnTo>
                    <a:lnTo>
                      <a:pt x="1599" y="864"/>
                    </a:lnTo>
                    <a:lnTo>
                      <a:pt x="1601" y="864"/>
                    </a:lnTo>
                    <a:lnTo>
                      <a:pt x="1601" y="923"/>
                    </a:lnTo>
                    <a:lnTo>
                      <a:pt x="2667" y="923"/>
                    </a:lnTo>
                    <a:lnTo>
                      <a:pt x="2778" y="799"/>
                    </a:lnTo>
                    <a:lnTo>
                      <a:pt x="2891" y="923"/>
                    </a:lnTo>
                    <a:lnTo>
                      <a:pt x="3214" y="923"/>
                    </a:lnTo>
                    <a:lnTo>
                      <a:pt x="2944" y="622"/>
                    </a:lnTo>
                    <a:close/>
                    <a:moveTo>
                      <a:pt x="699" y="539"/>
                    </a:moveTo>
                    <a:lnTo>
                      <a:pt x="709" y="510"/>
                    </a:lnTo>
                    <a:lnTo>
                      <a:pt x="722" y="487"/>
                    </a:lnTo>
                    <a:lnTo>
                      <a:pt x="741" y="469"/>
                    </a:lnTo>
                    <a:lnTo>
                      <a:pt x="763" y="454"/>
                    </a:lnTo>
                    <a:lnTo>
                      <a:pt x="788" y="444"/>
                    </a:lnTo>
                    <a:lnTo>
                      <a:pt x="816" y="441"/>
                    </a:lnTo>
                    <a:lnTo>
                      <a:pt x="845" y="444"/>
                    </a:lnTo>
                    <a:lnTo>
                      <a:pt x="872" y="454"/>
                    </a:lnTo>
                    <a:lnTo>
                      <a:pt x="893" y="467"/>
                    </a:lnTo>
                    <a:lnTo>
                      <a:pt x="911" y="487"/>
                    </a:lnTo>
                    <a:lnTo>
                      <a:pt x="925" y="510"/>
                    </a:lnTo>
                    <a:lnTo>
                      <a:pt x="933" y="539"/>
                    </a:lnTo>
                    <a:lnTo>
                      <a:pt x="929" y="539"/>
                    </a:lnTo>
                    <a:lnTo>
                      <a:pt x="917" y="539"/>
                    </a:lnTo>
                    <a:lnTo>
                      <a:pt x="899" y="539"/>
                    </a:lnTo>
                    <a:lnTo>
                      <a:pt x="874" y="539"/>
                    </a:lnTo>
                    <a:lnTo>
                      <a:pt x="847" y="539"/>
                    </a:lnTo>
                    <a:lnTo>
                      <a:pt x="817" y="539"/>
                    </a:lnTo>
                    <a:lnTo>
                      <a:pt x="789" y="539"/>
                    </a:lnTo>
                    <a:lnTo>
                      <a:pt x="760" y="539"/>
                    </a:lnTo>
                    <a:lnTo>
                      <a:pt x="736" y="539"/>
                    </a:lnTo>
                    <a:lnTo>
                      <a:pt x="717" y="539"/>
                    </a:lnTo>
                    <a:lnTo>
                      <a:pt x="703" y="539"/>
                    </a:lnTo>
                    <a:lnTo>
                      <a:pt x="699" y="539"/>
                    </a:lnTo>
                    <a:close/>
                    <a:moveTo>
                      <a:pt x="1469" y="784"/>
                    </a:moveTo>
                    <a:lnTo>
                      <a:pt x="1441" y="780"/>
                    </a:lnTo>
                    <a:lnTo>
                      <a:pt x="1416" y="770"/>
                    </a:lnTo>
                    <a:lnTo>
                      <a:pt x="1393" y="756"/>
                    </a:lnTo>
                    <a:lnTo>
                      <a:pt x="1375" y="737"/>
                    </a:lnTo>
                    <a:lnTo>
                      <a:pt x="1361" y="714"/>
                    </a:lnTo>
                    <a:lnTo>
                      <a:pt x="1350" y="688"/>
                    </a:lnTo>
                    <a:lnTo>
                      <a:pt x="1343" y="661"/>
                    </a:lnTo>
                    <a:lnTo>
                      <a:pt x="1340" y="631"/>
                    </a:lnTo>
                    <a:lnTo>
                      <a:pt x="1341" y="604"/>
                    </a:lnTo>
                    <a:lnTo>
                      <a:pt x="1347" y="578"/>
                    </a:lnTo>
                    <a:lnTo>
                      <a:pt x="1355" y="552"/>
                    </a:lnTo>
                    <a:lnTo>
                      <a:pt x="1366" y="529"/>
                    </a:lnTo>
                    <a:lnTo>
                      <a:pt x="1380" y="509"/>
                    </a:lnTo>
                    <a:lnTo>
                      <a:pt x="1397" y="493"/>
                    </a:lnTo>
                    <a:lnTo>
                      <a:pt x="1419" y="479"/>
                    </a:lnTo>
                    <a:lnTo>
                      <a:pt x="1442" y="471"/>
                    </a:lnTo>
                    <a:lnTo>
                      <a:pt x="1469" y="469"/>
                    </a:lnTo>
                    <a:lnTo>
                      <a:pt x="1498" y="471"/>
                    </a:lnTo>
                    <a:lnTo>
                      <a:pt x="1522" y="479"/>
                    </a:lnTo>
                    <a:lnTo>
                      <a:pt x="1542" y="493"/>
                    </a:lnTo>
                    <a:lnTo>
                      <a:pt x="1559" y="509"/>
                    </a:lnTo>
                    <a:lnTo>
                      <a:pt x="1572" y="529"/>
                    </a:lnTo>
                    <a:lnTo>
                      <a:pt x="1582" y="552"/>
                    </a:lnTo>
                    <a:lnTo>
                      <a:pt x="1590" y="578"/>
                    </a:lnTo>
                    <a:lnTo>
                      <a:pt x="1594" y="604"/>
                    </a:lnTo>
                    <a:lnTo>
                      <a:pt x="1595" y="631"/>
                    </a:lnTo>
                    <a:lnTo>
                      <a:pt x="1594" y="658"/>
                    </a:lnTo>
                    <a:lnTo>
                      <a:pt x="1589" y="682"/>
                    </a:lnTo>
                    <a:lnTo>
                      <a:pt x="1582" y="705"/>
                    </a:lnTo>
                    <a:lnTo>
                      <a:pt x="1571" y="727"/>
                    </a:lnTo>
                    <a:lnTo>
                      <a:pt x="1557" y="746"/>
                    </a:lnTo>
                    <a:lnTo>
                      <a:pt x="1541" y="761"/>
                    </a:lnTo>
                    <a:lnTo>
                      <a:pt x="1521" y="773"/>
                    </a:lnTo>
                    <a:lnTo>
                      <a:pt x="1496" y="781"/>
                    </a:lnTo>
                    <a:lnTo>
                      <a:pt x="1469" y="784"/>
                    </a:lnTo>
                    <a:close/>
                    <a:moveTo>
                      <a:pt x="2312" y="879"/>
                    </a:moveTo>
                    <a:lnTo>
                      <a:pt x="1838" y="879"/>
                    </a:lnTo>
                    <a:lnTo>
                      <a:pt x="1838" y="45"/>
                    </a:lnTo>
                    <a:lnTo>
                      <a:pt x="2316" y="45"/>
                    </a:lnTo>
                    <a:lnTo>
                      <a:pt x="2316" y="196"/>
                    </a:lnTo>
                    <a:lnTo>
                      <a:pt x="2034" y="196"/>
                    </a:lnTo>
                    <a:lnTo>
                      <a:pt x="2034" y="366"/>
                    </a:lnTo>
                    <a:lnTo>
                      <a:pt x="2312" y="366"/>
                    </a:lnTo>
                    <a:lnTo>
                      <a:pt x="2312" y="506"/>
                    </a:lnTo>
                    <a:lnTo>
                      <a:pt x="2031" y="506"/>
                    </a:lnTo>
                    <a:lnTo>
                      <a:pt x="2031" y="731"/>
                    </a:lnTo>
                    <a:lnTo>
                      <a:pt x="2312" y="731"/>
                    </a:lnTo>
                    <a:lnTo>
                      <a:pt x="2312" y="879"/>
                    </a:lnTo>
                    <a:close/>
                    <a:moveTo>
                      <a:pt x="2081" y="680"/>
                    </a:moveTo>
                    <a:lnTo>
                      <a:pt x="2081" y="558"/>
                    </a:lnTo>
                    <a:lnTo>
                      <a:pt x="2364" y="558"/>
                    </a:lnTo>
                    <a:lnTo>
                      <a:pt x="2364" y="337"/>
                    </a:lnTo>
                    <a:lnTo>
                      <a:pt x="2618" y="623"/>
                    </a:lnTo>
                    <a:lnTo>
                      <a:pt x="2364" y="909"/>
                    </a:lnTo>
                    <a:lnTo>
                      <a:pt x="2364" y="680"/>
                    </a:lnTo>
                    <a:lnTo>
                      <a:pt x="2081" y="680"/>
                    </a:lnTo>
                    <a:close/>
                    <a:moveTo>
                      <a:pt x="2778" y="731"/>
                    </a:moveTo>
                    <a:lnTo>
                      <a:pt x="2648" y="879"/>
                    </a:lnTo>
                    <a:lnTo>
                      <a:pt x="2456" y="879"/>
                    </a:lnTo>
                    <a:lnTo>
                      <a:pt x="2684" y="623"/>
                    </a:lnTo>
                    <a:lnTo>
                      <a:pt x="2456" y="366"/>
                    </a:lnTo>
                    <a:lnTo>
                      <a:pt x="2656" y="366"/>
                    </a:lnTo>
                    <a:lnTo>
                      <a:pt x="2789" y="513"/>
                    </a:lnTo>
                    <a:lnTo>
                      <a:pt x="2918" y="366"/>
                    </a:lnTo>
                    <a:lnTo>
                      <a:pt x="3111" y="366"/>
                    </a:lnTo>
                    <a:lnTo>
                      <a:pt x="2882" y="622"/>
                    </a:lnTo>
                    <a:lnTo>
                      <a:pt x="3113" y="879"/>
                    </a:lnTo>
                    <a:lnTo>
                      <a:pt x="2910" y="879"/>
                    </a:lnTo>
                    <a:lnTo>
                      <a:pt x="2778" y="73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2"/>
              <p:cNvSpPr>
                <a:spLocks noChangeAspect="1" noEditPoints="1"/>
              </p:cNvSpPr>
              <p:nvPr/>
            </p:nvSpPr>
            <p:spPr bwMode="auto">
              <a:xfrm>
                <a:off x="5230813" y="2636838"/>
                <a:ext cx="117475" cy="115888"/>
              </a:xfrm>
              <a:custGeom>
                <a:avLst/>
                <a:gdLst>
                  <a:gd name="T0" fmla="*/ 200 w 224"/>
                  <a:gd name="T1" fmla="*/ 84 h 219"/>
                  <a:gd name="T2" fmla="*/ 177 w 224"/>
                  <a:gd name="T3" fmla="*/ 43 h 219"/>
                  <a:gd name="T4" fmla="*/ 137 w 224"/>
                  <a:gd name="T5" fmla="*/ 20 h 219"/>
                  <a:gd name="T6" fmla="*/ 87 w 224"/>
                  <a:gd name="T7" fmla="*/ 20 h 219"/>
                  <a:gd name="T8" fmla="*/ 48 w 224"/>
                  <a:gd name="T9" fmla="*/ 43 h 219"/>
                  <a:gd name="T10" fmla="*/ 25 w 224"/>
                  <a:gd name="T11" fmla="*/ 84 h 219"/>
                  <a:gd name="T12" fmla="*/ 25 w 224"/>
                  <a:gd name="T13" fmla="*/ 136 h 219"/>
                  <a:gd name="T14" fmla="*/ 48 w 224"/>
                  <a:gd name="T15" fmla="*/ 176 h 219"/>
                  <a:gd name="T16" fmla="*/ 87 w 224"/>
                  <a:gd name="T17" fmla="*/ 199 h 219"/>
                  <a:gd name="T18" fmla="*/ 137 w 224"/>
                  <a:gd name="T19" fmla="*/ 199 h 219"/>
                  <a:gd name="T20" fmla="*/ 177 w 224"/>
                  <a:gd name="T21" fmla="*/ 176 h 219"/>
                  <a:gd name="T22" fmla="*/ 200 w 224"/>
                  <a:gd name="T23" fmla="*/ 136 h 219"/>
                  <a:gd name="T24" fmla="*/ 89 w 224"/>
                  <a:gd name="T25" fmla="*/ 114 h 219"/>
                  <a:gd name="T26" fmla="*/ 68 w 224"/>
                  <a:gd name="T27" fmla="*/ 175 h 219"/>
                  <a:gd name="T28" fmla="*/ 117 w 224"/>
                  <a:gd name="T29" fmla="*/ 42 h 219"/>
                  <a:gd name="T30" fmla="*/ 148 w 224"/>
                  <a:gd name="T31" fmla="*/ 50 h 219"/>
                  <a:gd name="T32" fmla="*/ 159 w 224"/>
                  <a:gd name="T33" fmla="*/ 79 h 219"/>
                  <a:gd name="T34" fmla="*/ 148 w 224"/>
                  <a:gd name="T35" fmla="*/ 102 h 219"/>
                  <a:gd name="T36" fmla="*/ 136 w 224"/>
                  <a:gd name="T37" fmla="*/ 107 h 219"/>
                  <a:gd name="T38" fmla="*/ 151 w 224"/>
                  <a:gd name="T39" fmla="*/ 122 h 219"/>
                  <a:gd name="T40" fmla="*/ 155 w 224"/>
                  <a:gd name="T41" fmla="*/ 148 h 219"/>
                  <a:gd name="T42" fmla="*/ 159 w 224"/>
                  <a:gd name="T43" fmla="*/ 169 h 219"/>
                  <a:gd name="T44" fmla="*/ 139 w 224"/>
                  <a:gd name="T45" fmla="*/ 175 h 219"/>
                  <a:gd name="T46" fmla="*/ 133 w 224"/>
                  <a:gd name="T47" fmla="*/ 145 h 219"/>
                  <a:gd name="T48" fmla="*/ 125 w 224"/>
                  <a:gd name="T49" fmla="*/ 121 h 219"/>
                  <a:gd name="T50" fmla="*/ 108 w 224"/>
                  <a:gd name="T51" fmla="*/ 114 h 219"/>
                  <a:gd name="T52" fmla="*/ 113 w 224"/>
                  <a:gd name="T53" fmla="*/ 98 h 219"/>
                  <a:gd name="T54" fmla="*/ 132 w 224"/>
                  <a:gd name="T55" fmla="*/ 91 h 219"/>
                  <a:gd name="T56" fmla="*/ 137 w 224"/>
                  <a:gd name="T57" fmla="*/ 79 h 219"/>
                  <a:gd name="T58" fmla="*/ 132 w 224"/>
                  <a:gd name="T59" fmla="*/ 65 h 219"/>
                  <a:gd name="T60" fmla="*/ 113 w 224"/>
                  <a:gd name="T61" fmla="*/ 60 h 219"/>
                  <a:gd name="T62" fmla="*/ 89 w 224"/>
                  <a:gd name="T63" fmla="*/ 98 h 219"/>
                  <a:gd name="T64" fmla="*/ 0 w 224"/>
                  <a:gd name="T65" fmla="*/ 110 h 219"/>
                  <a:gd name="T66" fmla="*/ 13 w 224"/>
                  <a:gd name="T67" fmla="*/ 60 h 219"/>
                  <a:gd name="T68" fmla="*/ 44 w 224"/>
                  <a:gd name="T69" fmla="*/ 22 h 219"/>
                  <a:gd name="T70" fmla="*/ 87 w 224"/>
                  <a:gd name="T71" fmla="*/ 3 h 219"/>
                  <a:gd name="T72" fmla="*/ 137 w 224"/>
                  <a:gd name="T73" fmla="*/ 3 h 219"/>
                  <a:gd name="T74" fmla="*/ 181 w 224"/>
                  <a:gd name="T75" fmla="*/ 22 h 219"/>
                  <a:gd name="T76" fmla="*/ 212 w 224"/>
                  <a:gd name="T77" fmla="*/ 60 h 219"/>
                  <a:gd name="T78" fmla="*/ 224 w 224"/>
                  <a:gd name="T79" fmla="*/ 110 h 219"/>
                  <a:gd name="T80" fmla="*/ 212 w 224"/>
                  <a:gd name="T81" fmla="*/ 160 h 219"/>
                  <a:gd name="T82" fmla="*/ 181 w 224"/>
                  <a:gd name="T83" fmla="*/ 198 h 219"/>
                  <a:gd name="T84" fmla="*/ 137 w 224"/>
                  <a:gd name="T85" fmla="*/ 217 h 219"/>
                  <a:gd name="T86" fmla="*/ 87 w 224"/>
                  <a:gd name="T87" fmla="*/ 217 h 219"/>
                  <a:gd name="T88" fmla="*/ 44 w 224"/>
                  <a:gd name="T89" fmla="*/ 198 h 219"/>
                  <a:gd name="T90" fmla="*/ 13 w 224"/>
                  <a:gd name="T91" fmla="*/ 160 h 219"/>
                  <a:gd name="T92" fmla="*/ 0 w 224"/>
                  <a:gd name="T93" fmla="*/ 11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4" h="219">
                    <a:moveTo>
                      <a:pt x="203" y="110"/>
                    </a:moveTo>
                    <a:lnTo>
                      <a:pt x="200" y="84"/>
                    </a:lnTo>
                    <a:lnTo>
                      <a:pt x="190" y="62"/>
                    </a:lnTo>
                    <a:lnTo>
                      <a:pt x="177" y="43"/>
                    </a:lnTo>
                    <a:lnTo>
                      <a:pt x="159" y="30"/>
                    </a:lnTo>
                    <a:lnTo>
                      <a:pt x="137" y="20"/>
                    </a:lnTo>
                    <a:lnTo>
                      <a:pt x="112" y="18"/>
                    </a:lnTo>
                    <a:lnTo>
                      <a:pt x="87" y="20"/>
                    </a:lnTo>
                    <a:lnTo>
                      <a:pt x="66" y="30"/>
                    </a:lnTo>
                    <a:lnTo>
                      <a:pt x="48" y="43"/>
                    </a:lnTo>
                    <a:lnTo>
                      <a:pt x="33" y="62"/>
                    </a:lnTo>
                    <a:lnTo>
                      <a:pt x="25" y="84"/>
                    </a:lnTo>
                    <a:lnTo>
                      <a:pt x="22" y="110"/>
                    </a:lnTo>
                    <a:lnTo>
                      <a:pt x="25" y="136"/>
                    </a:lnTo>
                    <a:lnTo>
                      <a:pt x="33" y="157"/>
                    </a:lnTo>
                    <a:lnTo>
                      <a:pt x="48" y="176"/>
                    </a:lnTo>
                    <a:lnTo>
                      <a:pt x="66" y="190"/>
                    </a:lnTo>
                    <a:lnTo>
                      <a:pt x="87" y="199"/>
                    </a:lnTo>
                    <a:lnTo>
                      <a:pt x="112" y="202"/>
                    </a:lnTo>
                    <a:lnTo>
                      <a:pt x="137" y="199"/>
                    </a:lnTo>
                    <a:lnTo>
                      <a:pt x="159" y="190"/>
                    </a:lnTo>
                    <a:lnTo>
                      <a:pt x="177" y="176"/>
                    </a:lnTo>
                    <a:lnTo>
                      <a:pt x="190" y="157"/>
                    </a:lnTo>
                    <a:lnTo>
                      <a:pt x="200" y="136"/>
                    </a:lnTo>
                    <a:lnTo>
                      <a:pt x="203" y="110"/>
                    </a:lnTo>
                    <a:close/>
                    <a:moveTo>
                      <a:pt x="89" y="114"/>
                    </a:moveTo>
                    <a:lnTo>
                      <a:pt x="89" y="175"/>
                    </a:lnTo>
                    <a:lnTo>
                      <a:pt x="68" y="175"/>
                    </a:lnTo>
                    <a:lnTo>
                      <a:pt x="68" y="42"/>
                    </a:lnTo>
                    <a:lnTo>
                      <a:pt x="117" y="42"/>
                    </a:lnTo>
                    <a:lnTo>
                      <a:pt x="136" y="43"/>
                    </a:lnTo>
                    <a:lnTo>
                      <a:pt x="148" y="50"/>
                    </a:lnTo>
                    <a:lnTo>
                      <a:pt x="156" y="62"/>
                    </a:lnTo>
                    <a:lnTo>
                      <a:pt x="159" y="79"/>
                    </a:lnTo>
                    <a:lnTo>
                      <a:pt x="156" y="92"/>
                    </a:lnTo>
                    <a:lnTo>
                      <a:pt x="148" y="102"/>
                    </a:lnTo>
                    <a:lnTo>
                      <a:pt x="136" y="107"/>
                    </a:lnTo>
                    <a:lnTo>
                      <a:pt x="136" y="107"/>
                    </a:lnTo>
                    <a:lnTo>
                      <a:pt x="146" y="113"/>
                    </a:lnTo>
                    <a:lnTo>
                      <a:pt x="151" y="122"/>
                    </a:lnTo>
                    <a:lnTo>
                      <a:pt x="154" y="138"/>
                    </a:lnTo>
                    <a:lnTo>
                      <a:pt x="155" y="148"/>
                    </a:lnTo>
                    <a:lnTo>
                      <a:pt x="156" y="159"/>
                    </a:lnTo>
                    <a:lnTo>
                      <a:pt x="159" y="169"/>
                    </a:lnTo>
                    <a:lnTo>
                      <a:pt x="162" y="175"/>
                    </a:lnTo>
                    <a:lnTo>
                      <a:pt x="139" y="175"/>
                    </a:lnTo>
                    <a:lnTo>
                      <a:pt x="135" y="161"/>
                    </a:lnTo>
                    <a:lnTo>
                      <a:pt x="133" y="145"/>
                    </a:lnTo>
                    <a:lnTo>
                      <a:pt x="129" y="130"/>
                    </a:lnTo>
                    <a:lnTo>
                      <a:pt x="125" y="121"/>
                    </a:lnTo>
                    <a:lnTo>
                      <a:pt x="118" y="117"/>
                    </a:lnTo>
                    <a:lnTo>
                      <a:pt x="108" y="114"/>
                    </a:lnTo>
                    <a:lnTo>
                      <a:pt x="89" y="114"/>
                    </a:lnTo>
                    <a:close/>
                    <a:moveTo>
                      <a:pt x="113" y="98"/>
                    </a:moveTo>
                    <a:lnTo>
                      <a:pt x="124" y="96"/>
                    </a:lnTo>
                    <a:lnTo>
                      <a:pt x="132" y="91"/>
                    </a:lnTo>
                    <a:lnTo>
                      <a:pt x="136" y="85"/>
                    </a:lnTo>
                    <a:lnTo>
                      <a:pt x="137" y="79"/>
                    </a:lnTo>
                    <a:lnTo>
                      <a:pt x="136" y="71"/>
                    </a:lnTo>
                    <a:lnTo>
                      <a:pt x="132" y="65"/>
                    </a:lnTo>
                    <a:lnTo>
                      <a:pt x="124" y="61"/>
                    </a:lnTo>
                    <a:lnTo>
                      <a:pt x="113" y="60"/>
                    </a:lnTo>
                    <a:lnTo>
                      <a:pt x="89" y="60"/>
                    </a:lnTo>
                    <a:lnTo>
                      <a:pt x="89" y="98"/>
                    </a:lnTo>
                    <a:lnTo>
                      <a:pt x="113" y="98"/>
                    </a:lnTo>
                    <a:close/>
                    <a:moveTo>
                      <a:pt x="0" y="110"/>
                    </a:moveTo>
                    <a:lnTo>
                      <a:pt x="3" y="83"/>
                    </a:lnTo>
                    <a:lnTo>
                      <a:pt x="13" y="60"/>
                    </a:lnTo>
                    <a:lnTo>
                      <a:pt x="26" y="39"/>
                    </a:lnTo>
                    <a:lnTo>
                      <a:pt x="44" y="22"/>
                    </a:lnTo>
                    <a:lnTo>
                      <a:pt x="64" y="10"/>
                    </a:lnTo>
                    <a:lnTo>
                      <a:pt x="87" y="3"/>
                    </a:lnTo>
                    <a:lnTo>
                      <a:pt x="112" y="0"/>
                    </a:lnTo>
                    <a:lnTo>
                      <a:pt x="137" y="3"/>
                    </a:lnTo>
                    <a:lnTo>
                      <a:pt x="161" y="10"/>
                    </a:lnTo>
                    <a:lnTo>
                      <a:pt x="181" y="22"/>
                    </a:lnTo>
                    <a:lnTo>
                      <a:pt x="199" y="39"/>
                    </a:lnTo>
                    <a:lnTo>
                      <a:pt x="212" y="60"/>
                    </a:lnTo>
                    <a:lnTo>
                      <a:pt x="220" y="83"/>
                    </a:lnTo>
                    <a:lnTo>
                      <a:pt x="224" y="110"/>
                    </a:lnTo>
                    <a:lnTo>
                      <a:pt x="220" y="137"/>
                    </a:lnTo>
                    <a:lnTo>
                      <a:pt x="212" y="160"/>
                    </a:lnTo>
                    <a:lnTo>
                      <a:pt x="199" y="180"/>
                    </a:lnTo>
                    <a:lnTo>
                      <a:pt x="181" y="198"/>
                    </a:lnTo>
                    <a:lnTo>
                      <a:pt x="161" y="210"/>
                    </a:lnTo>
                    <a:lnTo>
                      <a:pt x="137" y="217"/>
                    </a:lnTo>
                    <a:lnTo>
                      <a:pt x="112" y="219"/>
                    </a:lnTo>
                    <a:lnTo>
                      <a:pt x="87" y="217"/>
                    </a:lnTo>
                    <a:lnTo>
                      <a:pt x="64" y="210"/>
                    </a:lnTo>
                    <a:lnTo>
                      <a:pt x="44" y="198"/>
                    </a:lnTo>
                    <a:lnTo>
                      <a:pt x="26" y="180"/>
                    </a:lnTo>
                    <a:lnTo>
                      <a:pt x="13" y="160"/>
                    </a:lnTo>
                    <a:lnTo>
                      <a:pt x="3" y="137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4445000" y="2822576"/>
              <a:ext cx="750888" cy="222250"/>
              <a:chOff x="4445000" y="2822576"/>
              <a:chExt cx="750888" cy="222250"/>
            </a:xfrm>
          </p:grpSpPr>
          <p:sp>
            <p:nvSpPr>
              <p:cNvPr id="30" name="Freeform 23"/>
              <p:cNvSpPr>
                <a:spLocks noChangeAspect="1"/>
              </p:cNvSpPr>
              <p:nvPr/>
            </p:nvSpPr>
            <p:spPr bwMode="auto">
              <a:xfrm>
                <a:off x="4445000" y="2822576"/>
                <a:ext cx="107950" cy="174625"/>
              </a:xfrm>
              <a:custGeom>
                <a:avLst/>
                <a:gdLst>
                  <a:gd name="T0" fmla="*/ 0 w 204"/>
                  <a:gd name="T1" fmla="*/ 332 h 332"/>
                  <a:gd name="T2" fmla="*/ 0 w 204"/>
                  <a:gd name="T3" fmla="*/ 0 h 332"/>
                  <a:gd name="T4" fmla="*/ 197 w 204"/>
                  <a:gd name="T5" fmla="*/ 0 h 332"/>
                  <a:gd name="T6" fmla="*/ 197 w 204"/>
                  <a:gd name="T7" fmla="*/ 27 h 332"/>
                  <a:gd name="T8" fmla="*/ 30 w 204"/>
                  <a:gd name="T9" fmla="*/ 27 h 332"/>
                  <a:gd name="T10" fmla="*/ 30 w 204"/>
                  <a:gd name="T11" fmla="*/ 146 h 332"/>
                  <a:gd name="T12" fmla="*/ 190 w 204"/>
                  <a:gd name="T13" fmla="*/ 146 h 332"/>
                  <a:gd name="T14" fmla="*/ 190 w 204"/>
                  <a:gd name="T15" fmla="*/ 175 h 332"/>
                  <a:gd name="T16" fmla="*/ 30 w 204"/>
                  <a:gd name="T17" fmla="*/ 175 h 332"/>
                  <a:gd name="T18" fmla="*/ 30 w 204"/>
                  <a:gd name="T19" fmla="*/ 303 h 332"/>
                  <a:gd name="T20" fmla="*/ 204 w 204"/>
                  <a:gd name="T21" fmla="*/ 303 h 332"/>
                  <a:gd name="T22" fmla="*/ 204 w 204"/>
                  <a:gd name="T23" fmla="*/ 332 h 332"/>
                  <a:gd name="T24" fmla="*/ 0 w 204"/>
                  <a:gd name="T2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332">
                    <a:moveTo>
                      <a:pt x="0" y="332"/>
                    </a:moveTo>
                    <a:lnTo>
                      <a:pt x="0" y="0"/>
                    </a:lnTo>
                    <a:lnTo>
                      <a:pt x="197" y="0"/>
                    </a:lnTo>
                    <a:lnTo>
                      <a:pt x="197" y="27"/>
                    </a:lnTo>
                    <a:lnTo>
                      <a:pt x="30" y="27"/>
                    </a:lnTo>
                    <a:lnTo>
                      <a:pt x="30" y="146"/>
                    </a:lnTo>
                    <a:lnTo>
                      <a:pt x="190" y="146"/>
                    </a:lnTo>
                    <a:lnTo>
                      <a:pt x="190" y="175"/>
                    </a:lnTo>
                    <a:lnTo>
                      <a:pt x="30" y="175"/>
                    </a:lnTo>
                    <a:lnTo>
                      <a:pt x="30" y="303"/>
                    </a:lnTo>
                    <a:lnTo>
                      <a:pt x="204" y="303"/>
                    </a:lnTo>
                    <a:lnTo>
                      <a:pt x="204" y="332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4"/>
              <p:cNvSpPr>
                <a:spLocks noChangeAspect="1"/>
              </p:cNvSpPr>
              <p:nvPr/>
            </p:nvSpPr>
            <p:spPr bwMode="auto">
              <a:xfrm>
                <a:off x="4560888" y="2874963"/>
                <a:ext cx="114300" cy="122238"/>
              </a:xfrm>
              <a:custGeom>
                <a:avLst/>
                <a:gdLst>
                  <a:gd name="T0" fmla="*/ 178 w 215"/>
                  <a:gd name="T1" fmla="*/ 0 h 231"/>
                  <a:gd name="T2" fmla="*/ 208 w 215"/>
                  <a:gd name="T3" fmla="*/ 0 h 231"/>
                  <a:gd name="T4" fmla="*/ 125 w 215"/>
                  <a:gd name="T5" fmla="*/ 111 h 231"/>
                  <a:gd name="T6" fmla="*/ 215 w 215"/>
                  <a:gd name="T7" fmla="*/ 231 h 231"/>
                  <a:gd name="T8" fmla="*/ 178 w 215"/>
                  <a:gd name="T9" fmla="*/ 231 h 231"/>
                  <a:gd name="T10" fmla="*/ 105 w 215"/>
                  <a:gd name="T11" fmla="*/ 130 h 231"/>
                  <a:gd name="T12" fmla="*/ 32 w 215"/>
                  <a:gd name="T13" fmla="*/ 231 h 231"/>
                  <a:gd name="T14" fmla="*/ 0 w 215"/>
                  <a:gd name="T15" fmla="*/ 231 h 231"/>
                  <a:gd name="T16" fmla="*/ 0 w 215"/>
                  <a:gd name="T17" fmla="*/ 229 h 231"/>
                  <a:gd name="T18" fmla="*/ 2 w 215"/>
                  <a:gd name="T19" fmla="*/ 229 h 231"/>
                  <a:gd name="T20" fmla="*/ 90 w 215"/>
                  <a:gd name="T21" fmla="*/ 113 h 231"/>
                  <a:gd name="T22" fmla="*/ 4 w 215"/>
                  <a:gd name="T23" fmla="*/ 0 h 231"/>
                  <a:gd name="T24" fmla="*/ 41 w 215"/>
                  <a:gd name="T25" fmla="*/ 0 h 231"/>
                  <a:gd name="T26" fmla="*/ 109 w 215"/>
                  <a:gd name="T27" fmla="*/ 92 h 231"/>
                  <a:gd name="T28" fmla="*/ 178 w 215"/>
                  <a:gd name="T2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5" h="231">
                    <a:moveTo>
                      <a:pt x="178" y="0"/>
                    </a:moveTo>
                    <a:lnTo>
                      <a:pt x="208" y="0"/>
                    </a:lnTo>
                    <a:lnTo>
                      <a:pt x="125" y="111"/>
                    </a:lnTo>
                    <a:lnTo>
                      <a:pt x="215" y="231"/>
                    </a:lnTo>
                    <a:lnTo>
                      <a:pt x="178" y="231"/>
                    </a:lnTo>
                    <a:lnTo>
                      <a:pt x="105" y="130"/>
                    </a:lnTo>
                    <a:lnTo>
                      <a:pt x="32" y="231"/>
                    </a:lnTo>
                    <a:lnTo>
                      <a:pt x="0" y="231"/>
                    </a:lnTo>
                    <a:lnTo>
                      <a:pt x="0" y="229"/>
                    </a:lnTo>
                    <a:lnTo>
                      <a:pt x="2" y="229"/>
                    </a:lnTo>
                    <a:lnTo>
                      <a:pt x="90" y="113"/>
                    </a:lnTo>
                    <a:lnTo>
                      <a:pt x="4" y="0"/>
                    </a:lnTo>
                    <a:lnTo>
                      <a:pt x="41" y="0"/>
                    </a:lnTo>
                    <a:lnTo>
                      <a:pt x="109" y="92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5"/>
              <p:cNvSpPr>
                <a:spLocks noChangeAspect="1" noEditPoints="1"/>
              </p:cNvSpPr>
              <p:nvPr/>
            </p:nvSpPr>
            <p:spPr bwMode="auto">
              <a:xfrm>
                <a:off x="4684713" y="2871788"/>
                <a:ext cx="109537" cy="173038"/>
              </a:xfrm>
              <a:custGeom>
                <a:avLst/>
                <a:gdLst>
                  <a:gd name="T0" fmla="*/ 3 w 205"/>
                  <a:gd name="T1" fmla="*/ 325 h 325"/>
                  <a:gd name="T2" fmla="*/ 1 w 205"/>
                  <a:gd name="T3" fmla="*/ 31 h 325"/>
                  <a:gd name="T4" fmla="*/ 28 w 205"/>
                  <a:gd name="T5" fmla="*/ 6 h 325"/>
                  <a:gd name="T6" fmla="*/ 31 w 205"/>
                  <a:gd name="T7" fmla="*/ 40 h 325"/>
                  <a:gd name="T8" fmla="*/ 65 w 205"/>
                  <a:gd name="T9" fmla="*/ 9 h 325"/>
                  <a:gd name="T10" fmla="*/ 110 w 205"/>
                  <a:gd name="T11" fmla="*/ 0 h 325"/>
                  <a:gd name="T12" fmla="*/ 153 w 205"/>
                  <a:gd name="T13" fmla="*/ 9 h 325"/>
                  <a:gd name="T14" fmla="*/ 183 w 205"/>
                  <a:gd name="T15" fmla="*/ 38 h 325"/>
                  <a:gd name="T16" fmla="*/ 199 w 205"/>
                  <a:gd name="T17" fmla="*/ 75 h 325"/>
                  <a:gd name="T18" fmla="*/ 205 w 205"/>
                  <a:gd name="T19" fmla="*/ 120 h 325"/>
                  <a:gd name="T20" fmla="*/ 199 w 205"/>
                  <a:gd name="T21" fmla="*/ 163 h 325"/>
                  <a:gd name="T22" fmla="*/ 183 w 205"/>
                  <a:gd name="T23" fmla="*/ 203 h 325"/>
                  <a:gd name="T24" fmla="*/ 155 w 205"/>
                  <a:gd name="T25" fmla="*/ 233 h 325"/>
                  <a:gd name="T26" fmla="*/ 111 w 205"/>
                  <a:gd name="T27" fmla="*/ 243 h 325"/>
                  <a:gd name="T28" fmla="*/ 65 w 205"/>
                  <a:gd name="T29" fmla="*/ 233 h 325"/>
                  <a:gd name="T30" fmla="*/ 31 w 205"/>
                  <a:gd name="T31" fmla="*/ 200 h 325"/>
                  <a:gd name="T32" fmla="*/ 30 w 205"/>
                  <a:gd name="T33" fmla="*/ 325 h 325"/>
                  <a:gd name="T34" fmla="*/ 126 w 205"/>
                  <a:gd name="T35" fmla="*/ 215 h 325"/>
                  <a:gd name="T36" fmla="*/ 153 w 205"/>
                  <a:gd name="T37" fmla="*/ 197 h 325"/>
                  <a:gd name="T38" fmla="*/ 168 w 205"/>
                  <a:gd name="T39" fmla="*/ 168 h 325"/>
                  <a:gd name="T40" fmla="*/ 174 w 205"/>
                  <a:gd name="T41" fmla="*/ 134 h 325"/>
                  <a:gd name="T42" fmla="*/ 174 w 205"/>
                  <a:gd name="T43" fmla="*/ 98 h 325"/>
                  <a:gd name="T44" fmla="*/ 164 w 205"/>
                  <a:gd name="T45" fmla="*/ 62 h 325"/>
                  <a:gd name="T46" fmla="*/ 141 w 205"/>
                  <a:gd name="T47" fmla="*/ 35 h 325"/>
                  <a:gd name="T48" fmla="*/ 104 w 205"/>
                  <a:gd name="T49" fmla="*/ 24 h 325"/>
                  <a:gd name="T50" fmla="*/ 66 w 205"/>
                  <a:gd name="T51" fmla="*/ 35 h 325"/>
                  <a:gd name="T52" fmla="*/ 42 w 205"/>
                  <a:gd name="T53" fmla="*/ 61 h 325"/>
                  <a:gd name="T54" fmla="*/ 31 w 205"/>
                  <a:gd name="T55" fmla="*/ 96 h 325"/>
                  <a:gd name="T56" fmla="*/ 31 w 205"/>
                  <a:gd name="T57" fmla="*/ 135 h 325"/>
                  <a:gd name="T58" fmla="*/ 39 w 205"/>
                  <a:gd name="T59" fmla="*/ 172 h 325"/>
                  <a:gd name="T60" fmla="*/ 57 w 205"/>
                  <a:gd name="T61" fmla="*/ 200 h 325"/>
                  <a:gd name="T62" fmla="*/ 88 w 205"/>
                  <a:gd name="T63" fmla="*/ 216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325">
                    <a:moveTo>
                      <a:pt x="30" y="325"/>
                    </a:moveTo>
                    <a:lnTo>
                      <a:pt x="3" y="325"/>
                    </a:lnTo>
                    <a:lnTo>
                      <a:pt x="3" y="58"/>
                    </a:lnTo>
                    <a:lnTo>
                      <a:pt x="1" y="31"/>
                    </a:lnTo>
                    <a:lnTo>
                      <a:pt x="0" y="6"/>
                    </a:lnTo>
                    <a:lnTo>
                      <a:pt x="28" y="6"/>
                    </a:lnTo>
                    <a:lnTo>
                      <a:pt x="30" y="40"/>
                    </a:lnTo>
                    <a:lnTo>
                      <a:pt x="31" y="40"/>
                    </a:lnTo>
                    <a:lnTo>
                      <a:pt x="46" y="23"/>
                    </a:lnTo>
                    <a:lnTo>
                      <a:pt x="65" y="9"/>
                    </a:lnTo>
                    <a:lnTo>
                      <a:pt x="87" y="2"/>
                    </a:lnTo>
                    <a:lnTo>
                      <a:pt x="110" y="0"/>
                    </a:lnTo>
                    <a:lnTo>
                      <a:pt x="133" y="2"/>
                    </a:lnTo>
                    <a:lnTo>
                      <a:pt x="153" y="9"/>
                    </a:lnTo>
                    <a:lnTo>
                      <a:pt x="170" y="21"/>
                    </a:lnTo>
                    <a:lnTo>
                      <a:pt x="183" y="38"/>
                    </a:lnTo>
                    <a:lnTo>
                      <a:pt x="193" y="55"/>
                    </a:lnTo>
                    <a:lnTo>
                      <a:pt x="199" y="75"/>
                    </a:lnTo>
                    <a:lnTo>
                      <a:pt x="204" y="98"/>
                    </a:lnTo>
                    <a:lnTo>
                      <a:pt x="205" y="120"/>
                    </a:lnTo>
                    <a:lnTo>
                      <a:pt x="204" y="142"/>
                    </a:lnTo>
                    <a:lnTo>
                      <a:pt x="199" y="163"/>
                    </a:lnTo>
                    <a:lnTo>
                      <a:pt x="193" y="185"/>
                    </a:lnTo>
                    <a:lnTo>
                      <a:pt x="183" y="203"/>
                    </a:lnTo>
                    <a:lnTo>
                      <a:pt x="171" y="219"/>
                    </a:lnTo>
                    <a:lnTo>
                      <a:pt x="155" y="233"/>
                    </a:lnTo>
                    <a:lnTo>
                      <a:pt x="134" y="241"/>
                    </a:lnTo>
                    <a:lnTo>
                      <a:pt x="111" y="243"/>
                    </a:lnTo>
                    <a:lnTo>
                      <a:pt x="87" y="241"/>
                    </a:lnTo>
                    <a:lnTo>
                      <a:pt x="65" y="233"/>
                    </a:lnTo>
                    <a:lnTo>
                      <a:pt x="46" y="219"/>
                    </a:lnTo>
                    <a:lnTo>
                      <a:pt x="31" y="200"/>
                    </a:lnTo>
                    <a:lnTo>
                      <a:pt x="30" y="200"/>
                    </a:lnTo>
                    <a:lnTo>
                      <a:pt x="30" y="325"/>
                    </a:lnTo>
                    <a:close/>
                    <a:moveTo>
                      <a:pt x="108" y="218"/>
                    </a:moveTo>
                    <a:lnTo>
                      <a:pt x="126" y="215"/>
                    </a:lnTo>
                    <a:lnTo>
                      <a:pt x="141" y="208"/>
                    </a:lnTo>
                    <a:lnTo>
                      <a:pt x="153" y="197"/>
                    </a:lnTo>
                    <a:lnTo>
                      <a:pt x="161" y="184"/>
                    </a:lnTo>
                    <a:lnTo>
                      <a:pt x="168" y="168"/>
                    </a:lnTo>
                    <a:lnTo>
                      <a:pt x="172" y="151"/>
                    </a:lnTo>
                    <a:lnTo>
                      <a:pt x="174" y="134"/>
                    </a:lnTo>
                    <a:lnTo>
                      <a:pt x="175" y="117"/>
                    </a:lnTo>
                    <a:lnTo>
                      <a:pt x="174" y="98"/>
                    </a:lnTo>
                    <a:lnTo>
                      <a:pt x="170" y="80"/>
                    </a:lnTo>
                    <a:lnTo>
                      <a:pt x="164" y="62"/>
                    </a:lnTo>
                    <a:lnTo>
                      <a:pt x="155" y="47"/>
                    </a:lnTo>
                    <a:lnTo>
                      <a:pt x="141" y="35"/>
                    </a:lnTo>
                    <a:lnTo>
                      <a:pt x="125" y="27"/>
                    </a:lnTo>
                    <a:lnTo>
                      <a:pt x="104" y="24"/>
                    </a:lnTo>
                    <a:lnTo>
                      <a:pt x="83" y="27"/>
                    </a:lnTo>
                    <a:lnTo>
                      <a:pt x="66" y="35"/>
                    </a:lnTo>
                    <a:lnTo>
                      <a:pt x="53" y="46"/>
                    </a:lnTo>
                    <a:lnTo>
                      <a:pt x="42" y="61"/>
                    </a:lnTo>
                    <a:lnTo>
                      <a:pt x="35" y="77"/>
                    </a:lnTo>
                    <a:lnTo>
                      <a:pt x="31" y="96"/>
                    </a:lnTo>
                    <a:lnTo>
                      <a:pt x="30" y="116"/>
                    </a:lnTo>
                    <a:lnTo>
                      <a:pt x="31" y="135"/>
                    </a:lnTo>
                    <a:lnTo>
                      <a:pt x="34" y="154"/>
                    </a:lnTo>
                    <a:lnTo>
                      <a:pt x="39" y="172"/>
                    </a:lnTo>
                    <a:lnTo>
                      <a:pt x="46" y="187"/>
                    </a:lnTo>
                    <a:lnTo>
                      <a:pt x="57" y="200"/>
                    </a:lnTo>
                    <a:lnTo>
                      <a:pt x="70" y="210"/>
                    </a:lnTo>
                    <a:lnTo>
                      <a:pt x="88" y="216"/>
                    </a:lnTo>
                    <a:lnTo>
                      <a:pt x="108" y="218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6"/>
              <p:cNvSpPr>
                <a:spLocks noChangeAspect="1"/>
              </p:cNvSpPr>
              <p:nvPr/>
            </p:nvSpPr>
            <p:spPr bwMode="auto">
              <a:xfrm>
                <a:off x="4810125" y="2871788"/>
                <a:ext cx="58737" cy="125413"/>
              </a:xfrm>
              <a:custGeom>
                <a:avLst/>
                <a:gdLst>
                  <a:gd name="T0" fmla="*/ 30 w 110"/>
                  <a:gd name="T1" fmla="*/ 237 h 237"/>
                  <a:gd name="T2" fmla="*/ 1 w 110"/>
                  <a:gd name="T3" fmla="*/ 237 h 237"/>
                  <a:gd name="T4" fmla="*/ 1 w 110"/>
                  <a:gd name="T5" fmla="*/ 58 h 237"/>
                  <a:gd name="T6" fmla="*/ 1 w 110"/>
                  <a:gd name="T7" fmla="*/ 31 h 237"/>
                  <a:gd name="T8" fmla="*/ 0 w 110"/>
                  <a:gd name="T9" fmla="*/ 6 h 237"/>
                  <a:gd name="T10" fmla="*/ 29 w 110"/>
                  <a:gd name="T11" fmla="*/ 6 h 237"/>
                  <a:gd name="T12" fmla="*/ 30 w 110"/>
                  <a:gd name="T13" fmla="*/ 40 h 237"/>
                  <a:gd name="T14" fmla="*/ 30 w 110"/>
                  <a:gd name="T15" fmla="*/ 40 h 237"/>
                  <a:gd name="T16" fmla="*/ 39 w 110"/>
                  <a:gd name="T17" fmla="*/ 24 h 237"/>
                  <a:gd name="T18" fmla="*/ 50 w 110"/>
                  <a:gd name="T19" fmla="*/ 10 h 237"/>
                  <a:gd name="T20" fmla="*/ 65 w 110"/>
                  <a:gd name="T21" fmla="*/ 2 h 237"/>
                  <a:gd name="T22" fmla="*/ 83 w 110"/>
                  <a:gd name="T23" fmla="*/ 0 h 237"/>
                  <a:gd name="T24" fmla="*/ 110 w 110"/>
                  <a:gd name="T25" fmla="*/ 0 h 237"/>
                  <a:gd name="T26" fmla="*/ 110 w 110"/>
                  <a:gd name="T27" fmla="*/ 27 h 237"/>
                  <a:gd name="T28" fmla="*/ 105 w 110"/>
                  <a:gd name="T29" fmla="*/ 25 h 237"/>
                  <a:gd name="T30" fmla="*/ 99 w 110"/>
                  <a:gd name="T31" fmla="*/ 24 h 237"/>
                  <a:gd name="T32" fmla="*/ 92 w 110"/>
                  <a:gd name="T33" fmla="*/ 24 h 237"/>
                  <a:gd name="T34" fmla="*/ 75 w 110"/>
                  <a:gd name="T35" fmla="*/ 27 h 237"/>
                  <a:gd name="T36" fmla="*/ 58 w 110"/>
                  <a:gd name="T37" fmla="*/ 33 h 237"/>
                  <a:gd name="T38" fmla="*/ 46 w 110"/>
                  <a:gd name="T39" fmla="*/ 44 h 237"/>
                  <a:gd name="T40" fmla="*/ 37 w 110"/>
                  <a:gd name="T41" fmla="*/ 59 h 237"/>
                  <a:gd name="T42" fmla="*/ 31 w 110"/>
                  <a:gd name="T43" fmla="*/ 77 h 237"/>
                  <a:gd name="T44" fmla="*/ 30 w 110"/>
                  <a:gd name="T45" fmla="*/ 97 h 237"/>
                  <a:gd name="T46" fmla="*/ 30 w 110"/>
                  <a:gd name="T47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" h="237">
                    <a:moveTo>
                      <a:pt x="30" y="237"/>
                    </a:moveTo>
                    <a:lnTo>
                      <a:pt x="1" y="237"/>
                    </a:lnTo>
                    <a:lnTo>
                      <a:pt x="1" y="58"/>
                    </a:lnTo>
                    <a:lnTo>
                      <a:pt x="1" y="31"/>
                    </a:lnTo>
                    <a:lnTo>
                      <a:pt x="0" y="6"/>
                    </a:lnTo>
                    <a:lnTo>
                      <a:pt x="29" y="6"/>
                    </a:lnTo>
                    <a:lnTo>
                      <a:pt x="30" y="40"/>
                    </a:lnTo>
                    <a:lnTo>
                      <a:pt x="30" y="40"/>
                    </a:lnTo>
                    <a:lnTo>
                      <a:pt x="39" y="24"/>
                    </a:lnTo>
                    <a:lnTo>
                      <a:pt x="50" y="10"/>
                    </a:lnTo>
                    <a:lnTo>
                      <a:pt x="65" y="2"/>
                    </a:lnTo>
                    <a:lnTo>
                      <a:pt x="83" y="0"/>
                    </a:lnTo>
                    <a:lnTo>
                      <a:pt x="110" y="0"/>
                    </a:lnTo>
                    <a:lnTo>
                      <a:pt x="110" y="27"/>
                    </a:lnTo>
                    <a:lnTo>
                      <a:pt x="105" y="25"/>
                    </a:lnTo>
                    <a:lnTo>
                      <a:pt x="99" y="24"/>
                    </a:lnTo>
                    <a:lnTo>
                      <a:pt x="92" y="24"/>
                    </a:lnTo>
                    <a:lnTo>
                      <a:pt x="75" y="27"/>
                    </a:lnTo>
                    <a:lnTo>
                      <a:pt x="58" y="33"/>
                    </a:lnTo>
                    <a:lnTo>
                      <a:pt x="46" y="44"/>
                    </a:lnTo>
                    <a:lnTo>
                      <a:pt x="37" y="59"/>
                    </a:lnTo>
                    <a:lnTo>
                      <a:pt x="31" y="77"/>
                    </a:lnTo>
                    <a:lnTo>
                      <a:pt x="30" y="97"/>
                    </a:lnTo>
                    <a:lnTo>
                      <a:pt x="30" y="237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27"/>
              <p:cNvSpPr>
                <a:spLocks noChangeAspect="1" noEditPoints="1"/>
              </p:cNvSpPr>
              <p:nvPr/>
            </p:nvSpPr>
            <p:spPr bwMode="auto">
              <a:xfrm>
                <a:off x="4872038" y="2871788"/>
                <a:ext cx="109537" cy="128588"/>
              </a:xfrm>
              <a:custGeom>
                <a:avLst/>
                <a:gdLst>
                  <a:gd name="T0" fmla="*/ 31 w 209"/>
                  <a:gd name="T1" fmla="*/ 127 h 243"/>
                  <a:gd name="T2" fmla="*/ 32 w 209"/>
                  <a:gd name="T3" fmla="*/ 149 h 243"/>
                  <a:gd name="T4" fmla="*/ 36 w 209"/>
                  <a:gd name="T5" fmla="*/ 168 h 243"/>
                  <a:gd name="T6" fmla="*/ 44 w 209"/>
                  <a:gd name="T7" fmla="*/ 184 h 243"/>
                  <a:gd name="T8" fmla="*/ 55 w 209"/>
                  <a:gd name="T9" fmla="*/ 197 h 243"/>
                  <a:gd name="T10" fmla="*/ 70 w 209"/>
                  <a:gd name="T11" fmla="*/ 208 h 243"/>
                  <a:gd name="T12" fmla="*/ 88 w 209"/>
                  <a:gd name="T13" fmla="*/ 215 h 243"/>
                  <a:gd name="T14" fmla="*/ 109 w 209"/>
                  <a:gd name="T15" fmla="*/ 218 h 243"/>
                  <a:gd name="T16" fmla="*/ 128 w 209"/>
                  <a:gd name="T17" fmla="*/ 215 h 243"/>
                  <a:gd name="T18" fmla="*/ 146 w 209"/>
                  <a:gd name="T19" fmla="*/ 208 h 243"/>
                  <a:gd name="T20" fmla="*/ 160 w 209"/>
                  <a:gd name="T21" fmla="*/ 196 h 243"/>
                  <a:gd name="T22" fmla="*/ 171 w 209"/>
                  <a:gd name="T23" fmla="*/ 181 h 243"/>
                  <a:gd name="T24" fmla="*/ 177 w 209"/>
                  <a:gd name="T25" fmla="*/ 163 h 243"/>
                  <a:gd name="T26" fmla="*/ 206 w 209"/>
                  <a:gd name="T27" fmla="*/ 163 h 243"/>
                  <a:gd name="T28" fmla="*/ 196 w 209"/>
                  <a:gd name="T29" fmla="*/ 188 h 243"/>
                  <a:gd name="T30" fmla="*/ 184 w 209"/>
                  <a:gd name="T31" fmla="*/ 208 h 243"/>
                  <a:gd name="T32" fmla="*/ 169 w 209"/>
                  <a:gd name="T33" fmla="*/ 223 h 243"/>
                  <a:gd name="T34" fmla="*/ 150 w 209"/>
                  <a:gd name="T35" fmla="*/ 235 h 243"/>
                  <a:gd name="T36" fmla="*/ 127 w 209"/>
                  <a:gd name="T37" fmla="*/ 241 h 243"/>
                  <a:gd name="T38" fmla="*/ 101 w 209"/>
                  <a:gd name="T39" fmla="*/ 243 h 243"/>
                  <a:gd name="T40" fmla="*/ 77 w 209"/>
                  <a:gd name="T41" fmla="*/ 241 h 243"/>
                  <a:gd name="T42" fmla="*/ 57 w 209"/>
                  <a:gd name="T43" fmla="*/ 233 h 243"/>
                  <a:gd name="T44" fmla="*/ 39 w 209"/>
                  <a:gd name="T45" fmla="*/ 222 h 243"/>
                  <a:gd name="T46" fmla="*/ 25 w 209"/>
                  <a:gd name="T47" fmla="*/ 205 h 243"/>
                  <a:gd name="T48" fmla="*/ 14 w 209"/>
                  <a:gd name="T49" fmla="*/ 188 h 243"/>
                  <a:gd name="T50" fmla="*/ 6 w 209"/>
                  <a:gd name="T51" fmla="*/ 166 h 243"/>
                  <a:gd name="T52" fmla="*/ 2 w 209"/>
                  <a:gd name="T53" fmla="*/ 145 h 243"/>
                  <a:gd name="T54" fmla="*/ 0 w 209"/>
                  <a:gd name="T55" fmla="*/ 122 h 243"/>
                  <a:gd name="T56" fmla="*/ 2 w 209"/>
                  <a:gd name="T57" fmla="*/ 98 h 243"/>
                  <a:gd name="T58" fmla="*/ 6 w 209"/>
                  <a:gd name="T59" fmla="*/ 75 h 243"/>
                  <a:gd name="T60" fmla="*/ 14 w 209"/>
                  <a:gd name="T61" fmla="*/ 55 h 243"/>
                  <a:gd name="T62" fmla="*/ 25 w 209"/>
                  <a:gd name="T63" fmla="*/ 36 h 243"/>
                  <a:gd name="T64" fmla="*/ 40 w 209"/>
                  <a:gd name="T65" fmla="*/ 21 h 243"/>
                  <a:gd name="T66" fmla="*/ 58 w 209"/>
                  <a:gd name="T67" fmla="*/ 9 h 243"/>
                  <a:gd name="T68" fmla="*/ 80 w 209"/>
                  <a:gd name="T69" fmla="*/ 2 h 243"/>
                  <a:gd name="T70" fmla="*/ 103 w 209"/>
                  <a:gd name="T71" fmla="*/ 0 h 243"/>
                  <a:gd name="T72" fmla="*/ 130 w 209"/>
                  <a:gd name="T73" fmla="*/ 1 h 243"/>
                  <a:gd name="T74" fmla="*/ 153 w 209"/>
                  <a:gd name="T75" fmla="*/ 9 h 243"/>
                  <a:gd name="T76" fmla="*/ 171 w 209"/>
                  <a:gd name="T77" fmla="*/ 21 h 243"/>
                  <a:gd name="T78" fmla="*/ 186 w 209"/>
                  <a:gd name="T79" fmla="*/ 36 h 243"/>
                  <a:gd name="T80" fmla="*/ 195 w 209"/>
                  <a:gd name="T81" fmla="*/ 55 h 243"/>
                  <a:gd name="T82" fmla="*/ 203 w 209"/>
                  <a:gd name="T83" fmla="*/ 77 h 243"/>
                  <a:gd name="T84" fmla="*/ 207 w 209"/>
                  <a:gd name="T85" fmla="*/ 101 h 243"/>
                  <a:gd name="T86" fmla="*/ 209 w 209"/>
                  <a:gd name="T87" fmla="*/ 127 h 243"/>
                  <a:gd name="T88" fmla="*/ 31 w 209"/>
                  <a:gd name="T89" fmla="*/ 127 h 243"/>
                  <a:gd name="T90" fmla="*/ 179 w 209"/>
                  <a:gd name="T91" fmla="*/ 103 h 243"/>
                  <a:gd name="T92" fmla="*/ 176 w 209"/>
                  <a:gd name="T93" fmla="*/ 81 h 243"/>
                  <a:gd name="T94" fmla="*/ 168 w 209"/>
                  <a:gd name="T95" fmla="*/ 62 h 243"/>
                  <a:gd name="T96" fmla="*/ 158 w 209"/>
                  <a:gd name="T97" fmla="*/ 47 h 243"/>
                  <a:gd name="T98" fmla="*/ 143 w 209"/>
                  <a:gd name="T99" fmla="*/ 35 h 243"/>
                  <a:gd name="T100" fmla="*/ 126 w 209"/>
                  <a:gd name="T101" fmla="*/ 27 h 243"/>
                  <a:gd name="T102" fmla="*/ 104 w 209"/>
                  <a:gd name="T103" fmla="*/ 24 h 243"/>
                  <a:gd name="T104" fmla="*/ 82 w 209"/>
                  <a:gd name="T105" fmla="*/ 27 h 243"/>
                  <a:gd name="T106" fmla="*/ 66 w 209"/>
                  <a:gd name="T107" fmla="*/ 36 h 243"/>
                  <a:gd name="T108" fmla="*/ 52 w 209"/>
                  <a:gd name="T109" fmla="*/ 48 h 243"/>
                  <a:gd name="T110" fmla="*/ 42 w 209"/>
                  <a:gd name="T111" fmla="*/ 65 h 243"/>
                  <a:gd name="T112" fmla="*/ 35 w 209"/>
                  <a:gd name="T113" fmla="*/ 82 h 243"/>
                  <a:gd name="T114" fmla="*/ 31 w 209"/>
                  <a:gd name="T115" fmla="*/ 103 h 243"/>
                  <a:gd name="T116" fmla="*/ 179 w 209"/>
                  <a:gd name="T117" fmla="*/ 10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9" h="243">
                    <a:moveTo>
                      <a:pt x="31" y="127"/>
                    </a:moveTo>
                    <a:lnTo>
                      <a:pt x="32" y="149"/>
                    </a:lnTo>
                    <a:lnTo>
                      <a:pt x="36" y="168"/>
                    </a:lnTo>
                    <a:lnTo>
                      <a:pt x="44" y="184"/>
                    </a:lnTo>
                    <a:lnTo>
                      <a:pt x="55" y="197"/>
                    </a:lnTo>
                    <a:lnTo>
                      <a:pt x="70" y="208"/>
                    </a:lnTo>
                    <a:lnTo>
                      <a:pt x="88" y="215"/>
                    </a:lnTo>
                    <a:lnTo>
                      <a:pt x="109" y="218"/>
                    </a:lnTo>
                    <a:lnTo>
                      <a:pt x="128" y="215"/>
                    </a:lnTo>
                    <a:lnTo>
                      <a:pt x="146" y="208"/>
                    </a:lnTo>
                    <a:lnTo>
                      <a:pt x="160" y="196"/>
                    </a:lnTo>
                    <a:lnTo>
                      <a:pt x="171" y="181"/>
                    </a:lnTo>
                    <a:lnTo>
                      <a:pt x="177" y="163"/>
                    </a:lnTo>
                    <a:lnTo>
                      <a:pt x="206" y="163"/>
                    </a:lnTo>
                    <a:lnTo>
                      <a:pt x="196" y="188"/>
                    </a:lnTo>
                    <a:lnTo>
                      <a:pt x="184" y="208"/>
                    </a:lnTo>
                    <a:lnTo>
                      <a:pt x="169" y="223"/>
                    </a:lnTo>
                    <a:lnTo>
                      <a:pt x="150" y="235"/>
                    </a:lnTo>
                    <a:lnTo>
                      <a:pt x="127" y="241"/>
                    </a:lnTo>
                    <a:lnTo>
                      <a:pt x="101" y="243"/>
                    </a:lnTo>
                    <a:lnTo>
                      <a:pt x="77" y="241"/>
                    </a:lnTo>
                    <a:lnTo>
                      <a:pt x="57" y="233"/>
                    </a:lnTo>
                    <a:lnTo>
                      <a:pt x="39" y="222"/>
                    </a:lnTo>
                    <a:lnTo>
                      <a:pt x="25" y="205"/>
                    </a:lnTo>
                    <a:lnTo>
                      <a:pt x="14" y="188"/>
                    </a:lnTo>
                    <a:lnTo>
                      <a:pt x="6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2" y="98"/>
                    </a:lnTo>
                    <a:lnTo>
                      <a:pt x="6" y="75"/>
                    </a:lnTo>
                    <a:lnTo>
                      <a:pt x="14" y="55"/>
                    </a:lnTo>
                    <a:lnTo>
                      <a:pt x="25" y="36"/>
                    </a:lnTo>
                    <a:lnTo>
                      <a:pt x="40" y="21"/>
                    </a:lnTo>
                    <a:lnTo>
                      <a:pt x="58" y="9"/>
                    </a:lnTo>
                    <a:lnTo>
                      <a:pt x="80" y="2"/>
                    </a:lnTo>
                    <a:lnTo>
                      <a:pt x="103" y="0"/>
                    </a:lnTo>
                    <a:lnTo>
                      <a:pt x="130" y="1"/>
                    </a:lnTo>
                    <a:lnTo>
                      <a:pt x="153" y="9"/>
                    </a:lnTo>
                    <a:lnTo>
                      <a:pt x="171" y="21"/>
                    </a:lnTo>
                    <a:lnTo>
                      <a:pt x="186" y="36"/>
                    </a:lnTo>
                    <a:lnTo>
                      <a:pt x="195" y="55"/>
                    </a:lnTo>
                    <a:lnTo>
                      <a:pt x="203" y="77"/>
                    </a:lnTo>
                    <a:lnTo>
                      <a:pt x="207" y="101"/>
                    </a:lnTo>
                    <a:lnTo>
                      <a:pt x="209" y="127"/>
                    </a:lnTo>
                    <a:lnTo>
                      <a:pt x="31" y="127"/>
                    </a:lnTo>
                    <a:close/>
                    <a:moveTo>
                      <a:pt x="179" y="103"/>
                    </a:moveTo>
                    <a:lnTo>
                      <a:pt x="176" y="81"/>
                    </a:lnTo>
                    <a:lnTo>
                      <a:pt x="168" y="62"/>
                    </a:lnTo>
                    <a:lnTo>
                      <a:pt x="158" y="47"/>
                    </a:lnTo>
                    <a:lnTo>
                      <a:pt x="143" y="35"/>
                    </a:lnTo>
                    <a:lnTo>
                      <a:pt x="126" y="27"/>
                    </a:lnTo>
                    <a:lnTo>
                      <a:pt x="104" y="24"/>
                    </a:lnTo>
                    <a:lnTo>
                      <a:pt x="82" y="27"/>
                    </a:lnTo>
                    <a:lnTo>
                      <a:pt x="66" y="36"/>
                    </a:lnTo>
                    <a:lnTo>
                      <a:pt x="52" y="48"/>
                    </a:lnTo>
                    <a:lnTo>
                      <a:pt x="42" y="65"/>
                    </a:lnTo>
                    <a:lnTo>
                      <a:pt x="35" y="82"/>
                    </a:lnTo>
                    <a:lnTo>
                      <a:pt x="31" y="103"/>
                    </a:lnTo>
                    <a:lnTo>
                      <a:pt x="179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28"/>
              <p:cNvSpPr>
                <a:spLocks noChangeAspect="1"/>
              </p:cNvSpPr>
              <p:nvPr/>
            </p:nvSpPr>
            <p:spPr bwMode="auto">
              <a:xfrm>
                <a:off x="4991100" y="2871788"/>
                <a:ext cx="96837" cy="128588"/>
              </a:xfrm>
              <a:custGeom>
                <a:avLst/>
                <a:gdLst>
                  <a:gd name="T0" fmla="*/ 110 w 183"/>
                  <a:gd name="T1" fmla="*/ 0 h 243"/>
                  <a:gd name="T2" fmla="*/ 142 w 183"/>
                  <a:gd name="T3" fmla="*/ 9 h 243"/>
                  <a:gd name="T4" fmla="*/ 166 w 183"/>
                  <a:gd name="T5" fmla="*/ 29 h 243"/>
                  <a:gd name="T6" fmla="*/ 176 w 183"/>
                  <a:gd name="T7" fmla="*/ 63 h 243"/>
                  <a:gd name="T8" fmla="*/ 142 w 183"/>
                  <a:gd name="T9" fmla="*/ 48 h 243"/>
                  <a:gd name="T10" fmla="*/ 121 w 183"/>
                  <a:gd name="T11" fmla="*/ 29 h 243"/>
                  <a:gd name="T12" fmla="*/ 89 w 183"/>
                  <a:gd name="T13" fmla="*/ 24 h 243"/>
                  <a:gd name="T14" fmla="*/ 60 w 183"/>
                  <a:gd name="T15" fmla="*/ 29 h 243"/>
                  <a:gd name="T16" fmla="*/ 39 w 183"/>
                  <a:gd name="T17" fmla="*/ 47 h 243"/>
                  <a:gd name="T18" fmla="*/ 39 w 183"/>
                  <a:gd name="T19" fmla="*/ 74 h 243"/>
                  <a:gd name="T20" fmla="*/ 60 w 183"/>
                  <a:gd name="T21" fmla="*/ 89 h 243"/>
                  <a:gd name="T22" fmla="*/ 95 w 183"/>
                  <a:gd name="T23" fmla="*/ 100 h 243"/>
                  <a:gd name="T24" fmla="*/ 144 w 183"/>
                  <a:gd name="T25" fmla="*/ 115 h 243"/>
                  <a:gd name="T26" fmla="*/ 172 w 183"/>
                  <a:gd name="T27" fmla="*/ 135 h 243"/>
                  <a:gd name="T28" fmla="*/ 183 w 183"/>
                  <a:gd name="T29" fmla="*/ 168 h 243"/>
                  <a:gd name="T30" fmla="*/ 172 w 183"/>
                  <a:gd name="T31" fmla="*/ 205 h 243"/>
                  <a:gd name="T32" fmla="*/ 145 w 183"/>
                  <a:gd name="T33" fmla="*/ 230 h 243"/>
                  <a:gd name="T34" fmla="*/ 107 w 183"/>
                  <a:gd name="T35" fmla="*/ 242 h 243"/>
                  <a:gd name="T36" fmla="*/ 69 w 183"/>
                  <a:gd name="T37" fmla="*/ 242 h 243"/>
                  <a:gd name="T38" fmla="*/ 35 w 183"/>
                  <a:gd name="T39" fmla="*/ 231 h 243"/>
                  <a:gd name="T40" fmla="*/ 9 w 183"/>
                  <a:gd name="T41" fmla="*/ 210 h 243"/>
                  <a:gd name="T42" fmla="*/ 0 w 183"/>
                  <a:gd name="T43" fmla="*/ 173 h 243"/>
                  <a:gd name="T44" fmla="*/ 32 w 183"/>
                  <a:gd name="T45" fmla="*/ 189 h 243"/>
                  <a:gd name="T46" fmla="*/ 50 w 183"/>
                  <a:gd name="T47" fmla="*/ 208 h 243"/>
                  <a:gd name="T48" fmla="*/ 77 w 183"/>
                  <a:gd name="T49" fmla="*/ 218 h 243"/>
                  <a:gd name="T50" fmla="*/ 109 w 183"/>
                  <a:gd name="T51" fmla="*/ 216 h 243"/>
                  <a:gd name="T52" fmla="*/ 134 w 183"/>
                  <a:gd name="T53" fmla="*/ 207 h 243"/>
                  <a:gd name="T54" fmla="*/ 151 w 183"/>
                  <a:gd name="T55" fmla="*/ 187 h 243"/>
                  <a:gd name="T56" fmla="*/ 151 w 183"/>
                  <a:gd name="T57" fmla="*/ 158 h 243"/>
                  <a:gd name="T58" fmla="*/ 130 w 183"/>
                  <a:gd name="T59" fmla="*/ 139 h 243"/>
                  <a:gd name="T60" fmla="*/ 99 w 183"/>
                  <a:gd name="T61" fmla="*/ 130 h 243"/>
                  <a:gd name="T62" fmla="*/ 65 w 183"/>
                  <a:gd name="T63" fmla="*/ 122 h 243"/>
                  <a:gd name="T64" fmla="*/ 37 w 183"/>
                  <a:gd name="T65" fmla="*/ 111 h 243"/>
                  <a:gd name="T66" fmla="*/ 15 w 183"/>
                  <a:gd name="T67" fmla="*/ 93 h 243"/>
                  <a:gd name="T68" fmla="*/ 7 w 183"/>
                  <a:gd name="T69" fmla="*/ 63 h 243"/>
                  <a:gd name="T70" fmla="*/ 16 w 183"/>
                  <a:gd name="T71" fmla="*/ 29 h 243"/>
                  <a:gd name="T72" fmla="*/ 42 w 183"/>
                  <a:gd name="T73" fmla="*/ 9 h 243"/>
                  <a:gd name="T74" fmla="*/ 75 w 183"/>
                  <a:gd name="T7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3" h="243">
                    <a:moveTo>
                      <a:pt x="92" y="0"/>
                    </a:moveTo>
                    <a:lnTo>
                      <a:pt x="110" y="0"/>
                    </a:lnTo>
                    <a:lnTo>
                      <a:pt x="128" y="4"/>
                    </a:lnTo>
                    <a:lnTo>
                      <a:pt x="142" y="9"/>
                    </a:lnTo>
                    <a:lnTo>
                      <a:pt x="155" y="17"/>
                    </a:lnTo>
                    <a:lnTo>
                      <a:pt x="166" y="29"/>
                    </a:lnTo>
                    <a:lnTo>
                      <a:pt x="172" y="44"/>
                    </a:lnTo>
                    <a:lnTo>
                      <a:pt x="176" y="63"/>
                    </a:lnTo>
                    <a:lnTo>
                      <a:pt x="147" y="63"/>
                    </a:lnTo>
                    <a:lnTo>
                      <a:pt x="142" y="48"/>
                    </a:lnTo>
                    <a:lnTo>
                      <a:pt x="133" y="36"/>
                    </a:lnTo>
                    <a:lnTo>
                      <a:pt x="121" y="29"/>
                    </a:lnTo>
                    <a:lnTo>
                      <a:pt x="106" y="25"/>
                    </a:lnTo>
                    <a:lnTo>
                      <a:pt x="89" y="24"/>
                    </a:lnTo>
                    <a:lnTo>
                      <a:pt x="73" y="25"/>
                    </a:lnTo>
                    <a:lnTo>
                      <a:pt x="60" y="29"/>
                    </a:lnTo>
                    <a:lnTo>
                      <a:pt x="47" y="36"/>
                    </a:lnTo>
                    <a:lnTo>
                      <a:pt x="39" y="47"/>
                    </a:lnTo>
                    <a:lnTo>
                      <a:pt x="37" y="62"/>
                    </a:lnTo>
                    <a:lnTo>
                      <a:pt x="39" y="74"/>
                    </a:lnTo>
                    <a:lnTo>
                      <a:pt x="47" y="84"/>
                    </a:lnTo>
                    <a:lnTo>
                      <a:pt x="60" y="89"/>
                    </a:lnTo>
                    <a:lnTo>
                      <a:pt x="76" y="94"/>
                    </a:lnTo>
                    <a:lnTo>
                      <a:pt x="95" y="100"/>
                    </a:lnTo>
                    <a:lnTo>
                      <a:pt x="118" y="107"/>
                    </a:lnTo>
                    <a:lnTo>
                      <a:pt x="144" y="115"/>
                    </a:lnTo>
                    <a:lnTo>
                      <a:pt x="160" y="123"/>
                    </a:lnTo>
                    <a:lnTo>
                      <a:pt x="172" y="135"/>
                    </a:lnTo>
                    <a:lnTo>
                      <a:pt x="180" y="150"/>
                    </a:lnTo>
                    <a:lnTo>
                      <a:pt x="183" y="168"/>
                    </a:lnTo>
                    <a:lnTo>
                      <a:pt x="180" y="188"/>
                    </a:lnTo>
                    <a:lnTo>
                      <a:pt x="172" y="205"/>
                    </a:lnTo>
                    <a:lnTo>
                      <a:pt x="160" y="219"/>
                    </a:lnTo>
                    <a:lnTo>
                      <a:pt x="145" y="230"/>
                    </a:lnTo>
                    <a:lnTo>
                      <a:pt x="126" y="238"/>
                    </a:lnTo>
                    <a:lnTo>
                      <a:pt x="107" y="242"/>
                    </a:lnTo>
                    <a:lnTo>
                      <a:pt x="87" y="243"/>
                    </a:lnTo>
                    <a:lnTo>
                      <a:pt x="69" y="242"/>
                    </a:lnTo>
                    <a:lnTo>
                      <a:pt x="51" y="238"/>
                    </a:lnTo>
                    <a:lnTo>
                      <a:pt x="35" y="231"/>
                    </a:lnTo>
                    <a:lnTo>
                      <a:pt x="22" y="222"/>
                    </a:lnTo>
                    <a:lnTo>
                      <a:pt x="9" y="210"/>
                    </a:lnTo>
                    <a:lnTo>
                      <a:pt x="3" y="193"/>
                    </a:lnTo>
                    <a:lnTo>
                      <a:pt x="0" y="173"/>
                    </a:lnTo>
                    <a:lnTo>
                      <a:pt x="30" y="173"/>
                    </a:lnTo>
                    <a:lnTo>
                      <a:pt x="32" y="189"/>
                    </a:lnTo>
                    <a:lnTo>
                      <a:pt x="39" y="200"/>
                    </a:lnTo>
                    <a:lnTo>
                      <a:pt x="50" y="208"/>
                    </a:lnTo>
                    <a:lnTo>
                      <a:pt x="64" y="214"/>
                    </a:lnTo>
                    <a:lnTo>
                      <a:pt x="77" y="218"/>
                    </a:lnTo>
                    <a:lnTo>
                      <a:pt x="94" y="218"/>
                    </a:lnTo>
                    <a:lnTo>
                      <a:pt x="109" y="216"/>
                    </a:lnTo>
                    <a:lnTo>
                      <a:pt x="122" y="214"/>
                    </a:lnTo>
                    <a:lnTo>
                      <a:pt x="134" y="207"/>
                    </a:lnTo>
                    <a:lnTo>
                      <a:pt x="144" y="199"/>
                    </a:lnTo>
                    <a:lnTo>
                      <a:pt x="151" y="187"/>
                    </a:lnTo>
                    <a:lnTo>
                      <a:pt x="153" y="172"/>
                    </a:lnTo>
                    <a:lnTo>
                      <a:pt x="151" y="158"/>
                    </a:lnTo>
                    <a:lnTo>
                      <a:pt x="142" y="147"/>
                    </a:lnTo>
                    <a:lnTo>
                      <a:pt x="130" y="139"/>
                    </a:lnTo>
                    <a:lnTo>
                      <a:pt x="115" y="134"/>
                    </a:lnTo>
                    <a:lnTo>
                      <a:pt x="99" y="130"/>
                    </a:lnTo>
                    <a:lnTo>
                      <a:pt x="80" y="126"/>
                    </a:lnTo>
                    <a:lnTo>
                      <a:pt x="65" y="122"/>
                    </a:lnTo>
                    <a:lnTo>
                      <a:pt x="50" y="116"/>
                    </a:lnTo>
                    <a:lnTo>
                      <a:pt x="37" y="111"/>
                    </a:lnTo>
                    <a:lnTo>
                      <a:pt x="24" y="103"/>
                    </a:lnTo>
                    <a:lnTo>
                      <a:pt x="15" y="93"/>
                    </a:lnTo>
                    <a:lnTo>
                      <a:pt x="9" y="80"/>
                    </a:lnTo>
                    <a:lnTo>
                      <a:pt x="7" y="63"/>
                    </a:lnTo>
                    <a:lnTo>
                      <a:pt x="9" y="44"/>
                    </a:lnTo>
                    <a:lnTo>
                      <a:pt x="16" y="29"/>
                    </a:lnTo>
                    <a:lnTo>
                      <a:pt x="27" y="19"/>
                    </a:lnTo>
                    <a:lnTo>
                      <a:pt x="42" y="9"/>
                    </a:lnTo>
                    <a:lnTo>
                      <a:pt x="57" y="4"/>
                    </a:lnTo>
                    <a:lnTo>
                      <a:pt x="75" y="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29"/>
              <p:cNvSpPr>
                <a:spLocks noChangeAspect="1"/>
              </p:cNvSpPr>
              <p:nvPr/>
            </p:nvSpPr>
            <p:spPr bwMode="auto">
              <a:xfrm>
                <a:off x="5097463" y="2871788"/>
                <a:ext cx="98425" cy="128588"/>
              </a:xfrm>
              <a:custGeom>
                <a:avLst/>
                <a:gdLst>
                  <a:gd name="T0" fmla="*/ 112 w 185"/>
                  <a:gd name="T1" fmla="*/ 0 h 243"/>
                  <a:gd name="T2" fmla="*/ 144 w 185"/>
                  <a:gd name="T3" fmla="*/ 9 h 243"/>
                  <a:gd name="T4" fmla="*/ 167 w 185"/>
                  <a:gd name="T5" fmla="*/ 29 h 243"/>
                  <a:gd name="T6" fmla="*/ 178 w 185"/>
                  <a:gd name="T7" fmla="*/ 63 h 243"/>
                  <a:gd name="T8" fmla="*/ 143 w 185"/>
                  <a:gd name="T9" fmla="*/ 48 h 243"/>
                  <a:gd name="T10" fmla="*/ 122 w 185"/>
                  <a:gd name="T11" fmla="*/ 29 h 243"/>
                  <a:gd name="T12" fmla="*/ 90 w 185"/>
                  <a:gd name="T13" fmla="*/ 24 h 243"/>
                  <a:gd name="T14" fmla="*/ 61 w 185"/>
                  <a:gd name="T15" fmla="*/ 29 h 243"/>
                  <a:gd name="T16" fmla="*/ 41 w 185"/>
                  <a:gd name="T17" fmla="*/ 47 h 243"/>
                  <a:gd name="T18" fmla="*/ 41 w 185"/>
                  <a:gd name="T19" fmla="*/ 74 h 243"/>
                  <a:gd name="T20" fmla="*/ 61 w 185"/>
                  <a:gd name="T21" fmla="*/ 89 h 243"/>
                  <a:gd name="T22" fmla="*/ 97 w 185"/>
                  <a:gd name="T23" fmla="*/ 100 h 243"/>
                  <a:gd name="T24" fmla="*/ 145 w 185"/>
                  <a:gd name="T25" fmla="*/ 115 h 243"/>
                  <a:gd name="T26" fmla="*/ 174 w 185"/>
                  <a:gd name="T27" fmla="*/ 135 h 243"/>
                  <a:gd name="T28" fmla="*/ 185 w 185"/>
                  <a:gd name="T29" fmla="*/ 168 h 243"/>
                  <a:gd name="T30" fmla="*/ 174 w 185"/>
                  <a:gd name="T31" fmla="*/ 205 h 243"/>
                  <a:gd name="T32" fmla="*/ 147 w 185"/>
                  <a:gd name="T33" fmla="*/ 230 h 243"/>
                  <a:gd name="T34" fmla="*/ 109 w 185"/>
                  <a:gd name="T35" fmla="*/ 242 h 243"/>
                  <a:gd name="T36" fmla="*/ 71 w 185"/>
                  <a:gd name="T37" fmla="*/ 242 h 243"/>
                  <a:gd name="T38" fmla="*/ 37 w 185"/>
                  <a:gd name="T39" fmla="*/ 231 h 243"/>
                  <a:gd name="T40" fmla="*/ 11 w 185"/>
                  <a:gd name="T41" fmla="*/ 210 h 243"/>
                  <a:gd name="T42" fmla="*/ 0 w 185"/>
                  <a:gd name="T43" fmla="*/ 173 h 243"/>
                  <a:gd name="T44" fmla="*/ 34 w 185"/>
                  <a:gd name="T45" fmla="*/ 189 h 243"/>
                  <a:gd name="T46" fmla="*/ 52 w 185"/>
                  <a:gd name="T47" fmla="*/ 208 h 243"/>
                  <a:gd name="T48" fmla="*/ 79 w 185"/>
                  <a:gd name="T49" fmla="*/ 218 h 243"/>
                  <a:gd name="T50" fmla="*/ 109 w 185"/>
                  <a:gd name="T51" fmla="*/ 216 h 243"/>
                  <a:gd name="T52" fmla="*/ 136 w 185"/>
                  <a:gd name="T53" fmla="*/ 207 h 243"/>
                  <a:gd name="T54" fmla="*/ 152 w 185"/>
                  <a:gd name="T55" fmla="*/ 187 h 243"/>
                  <a:gd name="T56" fmla="*/ 152 w 185"/>
                  <a:gd name="T57" fmla="*/ 158 h 243"/>
                  <a:gd name="T58" fmla="*/ 132 w 185"/>
                  <a:gd name="T59" fmla="*/ 139 h 243"/>
                  <a:gd name="T60" fmla="*/ 99 w 185"/>
                  <a:gd name="T61" fmla="*/ 130 h 243"/>
                  <a:gd name="T62" fmla="*/ 67 w 185"/>
                  <a:gd name="T63" fmla="*/ 122 h 243"/>
                  <a:gd name="T64" fmla="*/ 38 w 185"/>
                  <a:gd name="T65" fmla="*/ 111 h 243"/>
                  <a:gd name="T66" fmla="*/ 16 w 185"/>
                  <a:gd name="T67" fmla="*/ 93 h 243"/>
                  <a:gd name="T68" fmla="*/ 8 w 185"/>
                  <a:gd name="T69" fmla="*/ 63 h 243"/>
                  <a:gd name="T70" fmla="*/ 18 w 185"/>
                  <a:gd name="T71" fmla="*/ 29 h 243"/>
                  <a:gd name="T72" fmla="*/ 42 w 185"/>
                  <a:gd name="T73" fmla="*/ 9 h 243"/>
                  <a:gd name="T74" fmla="*/ 76 w 185"/>
                  <a:gd name="T7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43">
                    <a:moveTo>
                      <a:pt x="94" y="0"/>
                    </a:moveTo>
                    <a:lnTo>
                      <a:pt x="112" y="0"/>
                    </a:lnTo>
                    <a:lnTo>
                      <a:pt x="128" y="4"/>
                    </a:lnTo>
                    <a:lnTo>
                      <a:pt x="144" y="9"/>
                    </a:lnTo>
                    <a:lnTo>
                      <a:pt x="156" y="17"/>
                    </a:lnTo>
                    <a:lnTo>
                      <a:pt x="167" y="29"/>
                    </a:lnTo>
                    <a:lnTo>
                      <a:pt x="174" y="44"/>
                    </a:lnTo>
                    <a:lnTo>
                      <a:pt x="178" y="63"/>
                    </a:lnTo>
                    <a:lnTo>
                      <a:pt x="148" y="63"/>
                    </a:lnTo>
                    <a:lnTo>
                      <a:pt x="143" y="48"/>
                    </a:lnTo>
                    <a:lnTo>
                      <a:pt x="135" y="36"/>
                    </a:lnTo>
                    <a:lnTo>
                      <a:pt x="122" y="29"/>
                    </a:lnTo>
                    <a:lnTo>
                      <a:pt x="107" y="25"/>
                    </a:lnTo>
                    <a:lnTo>
                      <a:pt x="90" y="24"/>
                    </a:lnTo>
                    <a:lnTo>
                      <a:pt x="75" y="25"/>
                    </a:lnTo>
                    <a:lnTo>
                      <a:pt x="61" y="29"/>
                    </a:lnTo>
                    <a:lnTo>
                      <a:pt x="49" y="36"/>
                    </a:lnTo>
                    <a:lnTo>
                      <a:pt x="41" y="47"/>
                    </a:lnTo>
                    <a:lnTo>
                      <a:pt x="38" y="62"/>
                    </a:lnTo>
                    <a:lnTo>
                      <a:pt x="41" y="74"/>
                    </a:lnTo>
                    <a:lnTo>
                      <a:pt x="49" y="84"/>
                    </a:lnTo>
                    <a:lnTo>
                      <a:pt x="61" y="89"/>
                    </a:lnTo>
                    <a:lnTo>
                      <a:pt x="78" y="94"/>
                    </a:lnTo>
                    <a:lnTo>
                      <a:pt x="97" y="100"/>
                    </a:lnTo>
                    <a:lnTo>
                      <a:pt x="120" y="107"/>
                    </a:lnTo>
                    <a:lnTo>
                      <a:pt x="145" y="115"/>
                    </a:lnTo>
                    <a:lnTo>
                      <a:pt x="162" y="123"/>
                    </a:lnTo>
                    <a:lnTo>
                      <a:pt x="174" y="135"/>
                    </a:lnTo>
                    <a:lnTo>
                      <a:pt x="182" y="150"/>
                    </a:lnTo>
                    <a:lnTo>
                      <a:pt x="185" y="168"/>
                    </a:lnTo>
                    <a:lnTo>
                      <a:pt x="182" y="188"/>
                    </a:lnTo>
                    <a:lnTo>
                      <a:pt x="174" y="205"/>
                    </a:lnTo>
                    <a:lnTo>
                      <a:pt x="162" y="219"/>
                    </a:lnTo>
                    <a:lnTo>
                      <a:pt x="147" y="230"/>
                    </a:lnTo>
                    <a:lnTo>
                      <a:pt x="128" y="238"/>
                    </a:lnTo>
                    <a:lnTo>
                      <a:pt x="109" y="242"/>
                    </a:lnTo>
                    <a:lnTo>
                      <a:pt x="87" y="243"/>
                    </a:lnTo>
                    <a:lnTo>
                      <a:pt x="71" y="242"/>
                    </a:lnTo>
                    <a:lnTo>
                      <a:pt x="53" y="238"/>
                    </a:lnTo>
                    <a:lnTo>
                      <a:pt x="37" y="231"/>
                    </a:lnTo>
                    <a:lnTo>
                      <a:pt x="23" y="222"/>
                    </a:lnTo>
                    <a:lnTo>
                      <a:pt x="11" y="210"/>
                    </a:lnTo>
                    <a:lnTo>
                      <a:pt x="4" y="193"/>
                    </a:lnTo>
                    <a:lnTo>
                      <a:pt x="0" y="173"/>
                    </a:lnTo>
                    <a:lnTo>
                      <a:pt x="30" y="173"/>
                    </a:lnTo>
                    <a:lnTo>
                      <a:pt x="34" y="189"/>
                    </a:lnTo>
                    <a:lnTo>
                      <a:pt x="41" y="200"/>
                    </a:lnTo>
                    <a:lnTo>
                      <a:pt x="52" y="208"/>
                    </a:lnTo>
                    <a:lnTo>
                      <a:pt x="64" y="214"/>
                    </a:lnTo>
                    <a:lnTo>
                      <a:pt x="79" y="218"/>
                    </a:lnTo>
                    <a:lnTo>
                      <a:pt x="95" y="218"/>
                    </a:lnTo>
                    <a:lnTo>
                      <a:pt x="109" y="216"/>
                    </a:lnTo>
                    <a:lnTo>
                      <a:pt x="124" y="214"/>
                    </a:lnTo>
                    <a:lnTo>
                      <a:pt x="136" y="207"/>
                    </a:lnTo>
                    <a:lnTo>
                      <a:pt x="145" y="199"/>
                    </a:lnTo>
                    <a:lnTo>
                      <a:pt x="152" y="187"/>
                    </a:lnTo>
                    <a:lnTo>
                      <a:pt x="155" y="172"/>
                    </a:lnTo>
                    <a:lnTo>
                      <a:pt x="152" y="158"/>
                    </a:lnTo>
                    <a:lnTo>
                      <a:pt x="144" y="147"/>
                    </a:lnTo>
                    <a:lnTo>
                      <a:pt x="132" y="139"/>
                    </a:lnTo>
                    <a:lnTo>
                      <a:pt x="117" y="134"/>
                    </a:lnTo>
                    <a:lnTo>
                      <a:pt x="99" y="130"/>
                    </a:lnTo>
                    <a:lnTo>
                      <a:pt x="82" y="126"/>
                    </a:lnTo>
                    <a:lnTo>
                      <a:pt x="67" y="122"/>
                    </a:lnTo>
                    <a:lnTo>
                      <a:pt x="52" y="116"/>
                    </a:lnTo>
                    <a:lnTo>
                      <a:pt x="38" y="111"/>
                    </a:lnTo>
                    <a:lnTo>
                      <a:pt x="26" y="103"/>
                    </a:lnTo>
                    <a:lnTo>
                      <a:pt x="16" y="93"/>
                    </a:lnTo>
                    <a:lnTo>
                      <a:pt x="11" y="80"/>
                    </a:lnTo>
                    <a:lnTo>
                      <a:pt x="8" y="63"/>
                    </a:lnTo>
                    <a:lnTo>
                      <a:pt x="11" y="44"/>
                    </a:lnTo>
                    <a:lnTo>
                      <a:pt x="18" y="29"/>
                    </a:lnTo>
                    <a:lnTo>
                      <a:pt x="29" y="19"/>
                    </a:lnTo>
                    <a:lnTo>
                      <a:pt x="42" y="9"/>
                    </a:lnTo>
                    <a:lnTo>
                      <a:pt x="59" y="4"/>
                    </a:lnTo>
                    <a:lnTo>
                      <a:pt x="76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657567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CBDE785E-5941-4EC8-B2EC-F797675B73B8}" type="datetime3">
              <a:rPr lang="en-US" smtClean="0"/>
              <a:pPr>
                <a:defRPr/>
              </a:pPr>
              <a:t>16 January 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583AEE58-AB03-4533-B7B8-6311303442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Title  │  Draft/Version#  │  Author/Department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959175" y="268290"/>
            <a:ext cx="10273029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 bwMode="auto">
          <a:xfrm>
            <a:off x="959175" y="1185862"/>
            <a:ext cx="10273029" cy="424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08678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24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CBDE785E-5941-4EC8-B2EC-F797675B73B8}" type="datetime3">
              <a:rPr lang="en-US" smtClean="0"/>
              <a:pPr>
                <a:defRPr/>
              </a:pPr>
              <a:t>16 January 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583AEE58-AB03-4533-B7B8-6311303442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Title  │  Draft/Version#  │  Author/Department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959175" y="268290"/>
            <a:ext cx="10273029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 bwMode="auto">
          <a:xfrm>
            <a:off x="959175" y="1185862"/>
            <a:ext cx="10273029" cy="424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08678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53649" y="6016112"/>
            <a:ext cx="1545021" cy="730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339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6781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0172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3563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16953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0343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3734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47125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831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0"/>
          <p:cNvSpPr>
            <a:spLocks noGrp="1"/>
          </p:cNvSpPr>
          <p:nvPr>
            <p:ph sz="quarter" idx="16"/>
          </p:nvPr>
        </p:nvSpPr>
        <p:spPr>
          <a:xfrm>
            <a:off x="959176" y="1540365"/>
            <a:ext cx="4930336" cy="3884133"/>
          </a:xfrm>
        </p:spPr>
        <p:txBody>
          <a:bodyPr/>
          <a:lstStyle>
            <a:lvl2pPr>
              <a:defRPr/>
            </a:lvl2pPr>
            <a:lvl3pPr marL="522959">
              <a:defRPr/>
            </a:lvl3pPr>
            <a:lvl4pPr marL="773543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17"/>
          </p:nvPr>
        </p:nvSpPr>
        <p:spPr>
          <a:xfrm>
            <a:off x="6298358" y="1540365"/>
            <a:ext cx="4930336" cy="3884133"/>
          </a:xfrm>
        </p:spPr>
        <p:txBody>
          <a:bodyPr/>
          <a:lstStyle>
            <a:lvl2pPr>
              <a:defRPr/>
            </a:lvl2pPr>
            <a:lvl3pPr marL="522959">
              <a:defRPr/>
            </a:lvl3pPr>
            <a:lvl4pPr marL="773543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fld id="{CBDE785E-5941-4EC8-B2EC-F797675B73B8}" type="datetime3">
              <a:rPr lang="en-US" smtClean="0"/>
              <a:pPr>
                <a:defRPr/>
              </a:pPr>
              <a:t>16 January 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583AEE58-AB03-4533-B7B8-6311303442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Title  │  Draft/Version#  │  Author/Department</a:t>
            </a:r>
            <a:endParaRPr lang="en-US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 bwMode="auto">
          <a:xfrm>
            <a:off x="959175" y="268290"/>
            <a:ext cx="10273029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138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fld id="{CBDE785E-5941-4EC8-B2EC-F797675B73B8}" type="datetime3">
              <a:rPr lang="en-US" smtClean="0"/>
              <a:pPr>
                <a:defRPr/>
              </a:pPr>
              <a:t>16 January 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583AEE58-AB03-4533-B7B8-6311303442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Title  │  Draft/Version#  │  Author/Department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959176" y="1187234"/>
            <a:ext cx="4930336" cy="352903"/>
          </a:xfrm>
        </p:spPr>
        <p:txBody>
          <a:bodyPr/>
          <a:lstStyle>
            <a:lvl1pPr>
              <a:defRPr sz="2600" b="0">
                <a:solidFill>
                  <a:srgbClr val="4D148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6298358" y="1186124"/>
            <a:ext cx="4931446" cy="354013"/>
          </a:xfrm>
        </p:spPr>
        <p:txBody>
          <a:bodyPr/>
          <a:lstStyle>
            <a:lvl1pPr>
              <a:defRPr sz="2600" b="0">
                <a:solidFill>
                  <a:srgbClr val="4D148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959175" y="268290"/>
            <a:ext cx="10273029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10"/>
          <p:cNvSpPr>
            <a:spLocks noGrp="1"/>
          </p:cNvSpPr>
          <p:nvPr>
            <p:ph sz="quarter" idx="17"/>
          </p:nvPr>
        </p:nvSpPr>
        <p:spPr>
          <a:xfrm>
            <a:off x="6298358" y="1540365"/>
            <a:ext cx="4930336" cy="3884133"/>
          </a:xfrm>
        </p:spPr>
        <p:txBody>
          <a:bodyPr/>
          <a:lstStyle>
            <a:lvl2pPr>
              <a:defRPr/>
            </a:lvl2pPr>
            <a:lvl3pPr marL="522959">
              <a:defRPr/>
            </a:lvl3pPr>
            <a:lvl4pPr marL="773543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10"/>
          <p:cNvSpPr>
            <a:spLocks noGrp="1"/>
          </p:cNvSpPr>
          <p:nvPr>
            <p:ph sz="quarter" idx="16"/>
          </p:nvPr>
        </p:nvSpPr>
        <p:spPr>
          <a:xfrm>
            <a:off x="959176" y="1540365"/>
            <a:ext cx="4930336" cy="3884133"/>
          </a:xfrm>
        </p:spPr>
        <p:txBody>
          <a:bodyPr/>
          <a:lstStyle>
            <a:lvl2pPr>
              <a:defRPr/>
            </a:lvl2pPr>
            <a:lvl3pPr marL="522959">
              <a:defRPr/>
            </a:lvl3pPr>
            <a:lvl4pPr marL="773543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4892201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53649" y="6016112"/>
            <a:ext cx="1545021" cy="730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339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6781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0172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3563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16953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0343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3734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47125" algn="l" defTabSz="1086781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6075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959175" y="268290"/>
            <a:ext cx="10273029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5230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FX Purple">
    <p:bg>
      <p:bgPr>
        <a:solidFill>
          <a:srgbClr val="4D1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2" name="Group 31"/>
          <p:cNvGrpSpPr>
            <a:grpSpLocks noChangeAspect="1"/>
          </p:cNvGrpSpPr>
          <p:nvPr userDrawn="1"/>
        </p:nvGrpSpPr>
        <p:grpSpPr>
          <a:xfrm>
            <a:off x="235458" y="6081210"/>
            <a:ext cx="1435608" cy="597562"/>
            <a:chOff x="3471863" y="2263776"/>
            <a:chExt cx="1876425" cy="781050"/>
          </a:xfrm>
        </p:grpSpPr>
        <p:grpSp>
          <p:nvGrpSpPr>
            <p:cNvPr id="33" name="Group 32"/>
            <p:cNvGrpSpPr>
              <a:grpSpLocks noChangeAspect="1"/>
            </p:cNvGrpSpPr>
            <p:nvPr/>
          </p:nvGrpSpPr>
          <p:grpSpPr>
            <a:xfrm>
              <a:off x="3471863" y="2263776"/>
              <a:ext cx="1876425" cy="506413"/>
              <a:chOff x="3471863" y="2263776"/>
              <a:chExt cx="1876425" cy="506413"/>
            </a:xfrm>
          </p:grpSpPr>
          <p:sp>
            <p:nvSpPr>
              <p:cNvPr id="55" name="Freeform 21"/>
              <p:cNvSpPr>
                <a:spLocks noChangeAspect="1" noEditPoints="1"/>
              </p:cNvSpPr>
              <p:nvPr/>
            </p:nvSpPr>
            <p:spPr bwMode="auto">
              <a:xfrm>
                <a:off x="3471863" y="2263776"/>
                <a:ext cx="1701800" cy="506413"/>
              </a:xfrm>
              <a:custGeom>
                <a:avLst/>
                <a:gdLst>
                  <a:gd name="T0" fmla="*/ 2787 w 3214"/>
                  <a:gd name="T1" fmla="*/ 445 h 957"/>
                  <a:gd name="T2" fmla="*/ 2361 w 3214"/>
                  <a:gd name="T3" fmla="*/ 241 h 957"/>
                  <a:gd name="T4" fmla="*/ 1599 w 3214"/>
                  <a:gd name="T5" fmla="*/ 378 h 957"/>
                  <a:gd name="T6" fmla="*/ 1488 w 3214"/>
                  <a:gd name="T7" fmla="*/ 311 h 957"/>
                  <a:gd name="T8" fmla="*/ 1332 w 3214"/>
                  <a:gd name="T9" fmla="*/ 318 h 957"/>
                  <a:gd name="T10" fmla="*/ 1194 w 3214"/>
                  <a:gd name="T11" fmla="*/ 414 h 957"/>
                  <a:gd name="T12" fmla="*/ 1117 w 3214"/>
                  <a:gd name="T13" fmla="*/ 485 h 957"/>
                  <a:gd name="T14" fmla="*/ 1002 w 3214"/>
                  <a:gd name="T15" fmla="*/ 351 h 957"/>
                  <a:gd name="T16" fmla="*/ 816 w 3214"/>
                  <a:gd name="T17" fmla="*/ 302 h 957"/>
                  <a:gd name="T18" fmla="*/ 618 w 3214"/>
                  <a:gd name="T19" fmla="*/ 356 h 957"/>
                  <a:gd name="T20" fmla="*/ 521 w 3214"/>
                  <a:gd name="T21" fmla="*/ 337 h 957"/>
                  <a:gd name="T22" fmla="*/ 547 w 3214"/>
                  <a:gd name="T23" fmla="*/ 0 h 957"/>
                  <a:gd name="T24" fmla="*/ 246 w 3214"/>
                  <a:gd name="T25" fmla="*/ 536 h 957"/>
                  <a:gd name="T26" fmla="*/ 483 w 3214"/>
                  <a:gd name="T27" fmla="*/ 678 h 957"/>
                  <a:gd name="T28" fmla="*/ 561 w 3214"/>
                  <a:gd name="T29" fmla="*/ 846 h 957"/>
                  <a:gd name="T30" fmla="*/ 717 w 3214"/>
                  <a:gd name="T31" fmla="*/ 942 h 957"/>
                  <a:gd name="T32" fmla="*/ 912 w 3214"/>
                  <a:gd name="T33" fmla="*/ 944 h 957"/>
                  <a:gd name="T34" fmla="*/ 1062 w 3214"/>
                  <a:gd name="T35" fmla="*/ 860 h 957"/>
                  <a:gd name="T36" fmla="*/ 922 w 3214"/>
                  <a:gd name="T37" fmla="*/ 746 h 957"/>
                  <a:gd name="T38" fmla="*/ 862 w 3214"/>
                  <a:gd name="T39" fmla="*/ 793 h 957"/>
                  <a:gd name="T40" fmla="*/ 762 w 3214"/>
                  <a:gd name="T41" fmla="*/ 785 h 957"/>
                  <a:gd name="T42" fmla="*/ 695 w 3214"/>
                  <a:gd name="T43" fmla="*/ 701 h 957"/>
                  <a:gd name="T44" fmla="*/ 1145 w 3214"/>
                  <a:gd name="T45" fmla="*/ 761 h 957"/>
                  <a:gd name="T46" fmla="*/ 1252 w 3214"/>
                  <a:gd name="T47" fmla="*/ 902 h 957"/>
                  <a:gd name="T48" fmla="*/ 1424 w 3214"/>
                  <a:gd name="T49" fmla="*/ 957 h 957"/>
                  <a:gd name="T50" fmla="*/ 1552 w 3214"/>
                  <a:gd name="T51" fmla="*/ 914 h 957"/>
                  <a:gd name="T52" fmla="*/ 1601 w 3214"/>
                  <a:gd name="T53" fmla="*/ 923 h 957"/>
                  <a:gd name="T54" fmla="*/ 3214 w 3214"/>
                  <a:gd name="T55" fmla="*/ 923 h 957"/>
                  <a:gd name="T56" fmla="*/ 722 w 3214"/>
                  <a:gd name="T57" fmla="*/ 487 h 957"/>
                  <a:gd name="T58" fmla="*/ 816 w 3214"/>
                  <a:gd name="T59" fmla="*/ 441 h 957"/>
                  <a:gd name="T60" fmla="*/ 911 w 3214"/>
                  <a:gd name="T61" fmla="*/ 487 h 957"/>
                  <a:gd name="T62" fmla="*/ 917 w 3214"/>
                  <a:gd name="T63" fmla="*/ 539 h 957"/>
                  <a:gd name="T64" fmla="*/ 817 w 3214"/>
                  <a:gd name="T65" fmla="*/ 539 h 957"/>
                  <a:gd name="T66" fmla="*/ 717 w 3214"/>
                  <a:gd name="T67" fmla="*/ 539 h 957"/>
                  <a:gd name="T68" fmla="*/ 1441 w 3214"/>
                  <a:gd name="T69" fmla="*/ 780 h 957"/>
                  <a:gd name="T70" fmla="*/ 1361 w 3214"/>
                  <a:gd name="T71" fmla="*/ 714 h 957"/>
                  <a:gd name="T72" fmla="*/ 1341 w 3214"/>
                  <a:gd name="T73" fmla="*/ 604 h 957"/>
                  <a:gd name="T74" fmla="*/ 1380 w 3214"/>
                  <a:gd name="T75" fmla="*/ 509 h 957"/>
                  <a:gd name="T76" fmla="*/ 1469 w 3214"/>
                  <a:gd name="T77" fmla="*/ 469 h 957"/>
                  <a:gd name="T78" fmla="*/ 1559 w 3214"/>
                  <a:gd name="T79" fmla="*/ 509 h 957"/>
                  <a:gd name="T80" fmla="*/ 1594 w 3214"/>
                  <a:gd name="T81" fmla="*/ 604 h 957"/>
                  <a:gd name="T82" fmla="*/ 1582 w 3214"/>
                  <a:gd name="T83" fmla="*/ 705 h 957"/>
                  <a:gd name="T84" fmla="*/ 1521 w 3214"/>
                  <a:gd name="T85" fmla="*/ 773 h 957"/>
                  <a:gd name="T86" fmla="*/ 1838 w 3214"/>
                  <a:gd name="T87" fmla="*/ 879 h 957"/>
                  <a:gd name="T88" fmla="*/ 2034 w 3214"/>
                  <a:gd name="T89" fmla="*/ 196 h 957"/>
                  <a:gd name="T90" fmla="*/ 2031 w 3214"/>
                  <a:gd name="T91" fmla="*/ 506 h 957"/>
                  <a:gd name="T92" fmla="*/ 2081 w 3214"/>
                  <a:gd name="T93" fmla="*/ 680 h 957"/>
                  <a:gd name="T94" fmla="*/ 2618 w 3214"/>
                  <a:gd name="T95" fmla="*/ 623 h 957"/>
                  <a:gd name="T96" fmla="*/ 2778 w 3214"/>
                  <a:gd name="T97" fmla="*/ 731 h 957"/>
                  <a:gd name="T98" fmla="*/ 2456 w 3214"/>
                  <a:gd name="T99" fmla="*/ 366 h 957"/>
                  <a:gd name="T100" fmla="*/ 3111 w 3214"/>
                  <a:gd name="T101" fmla="*/ 366 h 957"/>
                  <a:gd name="T102" fmla="*/ 2778 w 3214"/>
                  <a:gd name="T103" fmla="*/ 731 h 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14" h="957">
                    <a:moveTo>
                      <a:pt x="2944" y="622"/>
                    </a:moveTo>
                    <a:lnTo>
                      <a:pt x="3211" y="321"/>
                    </a:lnTo>
                    <a:lnTo>
                      <a:pt x="2897" y="321"/>
                    </a:lnTo>
                    <a:lnTo>
                      <a:pt x="2787" y="445"/>
                    </a:lnTo>
                    <a:lnTo>
                      <a:pt x="2675" y="321"/>
                    </a:lnTo>
                    <a:lnTo>
                      <a:pt x="2079" y="321"/>
                    </a:lnTo>
                    <a:lnTo>
                      <a:pt x="2079" y="241"/>
                    </a:lnTo>
                    <a:lnTo>
                      <a:pt x="2361" y="241"/>
                    </a:lnTo>
                    <a:lnTo>
                      <a:pt x="2361" y="0"/>
                    </a:lnTo>
                    <a:lnTo>
                      <a:pt x="1601" y="0"/>
                    </a:lnTo>
                    <a:lnTo>
                      <a:pt x="1601" y="378"/>
                    </a:lnTo>
                    <a:lnTo>
                      <a:pt x="1599" y="378"/>
                    </a:lnTo>
                    <a:lnTo>
                      <a:pt x="1574" y="353"/>
                    </a:lnTo>
                    <a:lnTo>
                      <a:pt x="1547" y="334"/>
                    </a:lnTo>
                    <a:lnTo>
                      <a:pt x="1518" y="321"/>
                    </a:lnTo>
                    <a:lnTo>
                      <a:pt x="1488" y="311"/>
                    </a:lnTo>
                    <a:lnTo>
                      <a:pt x="1456" y="306"/>
                    </a:lnTo>
                    <a:lnTo>
                      <a:pt x="1422" y="305"/>
                    </a:lnTo>
                    <a:lnTo>
                      <a:pt x="1375" y="307"/>
                    </a:lnTo>
                    <a:lnTo>
                      <a:pt x="1332" y="318"/>
                    </a:lnTo>
                    <a:lnTo>
                      <a:pt x="1291" y="334"/>
                    </a:lnTo>
                    <a:lnTo>
                      <a:pt x="1255" y="356"/>
                    </a:lnTo>
                    <a:lnTo>
                      <a:pt x="1222" y="383"/>
                    </a:lnTo>
                    <a:lnTo>
                      <a:pt x="1194" y="414"/>
                    </a:lnTo>
                    <a:lnTo>
                      <a:pt x="1169" y="450"/>
                    </a:lnTo>
                    <a:lnTo>
                      <a:pt x="1149" y="487"/>
                    </a:lnTo>
                    <a:lnTo>
                      <a:pt x="1134" y="529"/>
                    </a:lnTo>
                    <a:lnTo>
                      <a:pt x="1117" y="485"/>
                    </a:lnTo>
                    <a:lnTo>
                      <a:pt x="1096" y="444"/>
                    </a:lnTo>
                    <a:lnTo>
                      <a:pt x="1069" y="408"/>
                    </a:lnTo>
                    <a:lnTo>
                      <a:pt x="1037" y="376"/>
                    </a:lnTo>
                    <a:lnTo>
                      <a:pt x="1002" y="351"/>
                    </a:lnTo>
                    <a:lnTo>
                      <a:pt x="961" y="329"/>
                    </a:lnTo>
                    <a:lnTo>
                      <a:pt x="917" y="314"/>
                    </a:lnTo>
                    <a:lnTo>
                      <a:pt x="868" y="305"/>
                    </a:lnTo>
                    <a:lnTo>
                      <a:pt x="816" y="302"/>
                    </a:lnTo>
                    <a:lnTo>
                      <a:pt x="760" y="305"/>
                    </a:lnTo>
                    <a:lnTo>
                      <a:pt x="709" y="315"/>
                    </a:lnTo>
                    <a:lnTo>
                      <a:pt x="661" y="333"/>
                    </a:lnTo>
                    <a:lnTo>
                      <a:pt x="618" y="356"/>
                    </a:lnTo>
                    <a:lnTo>
                      <a:pt x="580" y="386"/>
                    </a:lnTo>
                    <a:lnTo>
                      <a:pt x="549" y="420"/>
                    </a:lnTo>
                    <a:lnTo>
                      <a:pt x="521" y="459"/>
                    </a:lnTo>
                    <a:lnTo>
                      <a:pt x="521" y="337"/>
                    </a:lnTo>
                    <a:lnTo>
                      <a:pt x="246" y="337"/>
                    </a:lnTo>
                    <a:lnTo>
                      <a:pt x="246" y="206"/>
                    </a:lnTo>
                    <a:lnTo>
                      <a:pt x="547" y="206"/>
                    </a:lnTo>
                    <a:lnTo>
                      <a:pt x="547" y="0"/>
                    </a:lnTo>
                    <a:lnTo>
                      <a:pt x="0" y="0"/>
                    </a:lnTo>
                    <a:lnTo>
                      <a:pt x="0" y="923"/>
                    </a:lnTo>
                    <a:lnTo>
                      <a:pt x="246" y="923"/>
                    </a:lnTo>
                    <a:lnTo>
                      <a:pt x="246" y="536"/>
                    </a:lnTo>
                    <a:lnTo>
                      <a:pt x="492" y="536"/>
                    </a:lnTo>
                    <a:lnTo>
                      <a:pt x="482" y="580"/>
                    </a:lnTo>
                    <a:lnTo>
                      <a:pt x="479" y="627"/>
                    </a:lnTo>
                    <a:lnTo>
                      <a:pt x="483" y="678"/>
                    </a:lnTo>
                    <a:lnTo>
                      <a:pt x="493" y="726"/>
                    </a:lnTo>
                    <a:lnTo>
                      <a:pt x="511" y="770"/>
                    </a:lnTo>
                    <a:lnTo>
                      <a:pt x="532" y="811"/>
                    </a:lnTo>
                    <a:lnTo>
                      <a:pt x="561" y="846"/>
                    </a:lnTo>
                    <a:lnTo>
                      <a:pt x="593" y="879"/>
                    </a:lnTo>
                    <a:lnTo>
                      <a:pt x="631" y="905"/>
                    </a:lnTo>
                    <a:lnTo>
                      <a:pt x="672" y="926"/>
                    </a:lnTo>
                    <a:lnTo>
                      <a:pt x="717" y="942"/>
                    </a:lnTo>
                    <a:lnTo>
                      <a:pt x="764" y="952"/>
                    </a:lnTo>
                    <a:lnTo>
                      <a:pt x="816" y="955"/>
                    </a:lnTo>
                    <a:lnTo>
                      <a:pt x="866" y="952"/>
                    </a:lnTo>
                    <a:lnTo>
                      <a:pt x="912" y="944"/>
                    </a:lnTo>
                    <a:lnTo>
                      <a:pt x="956" y="930"/>
                    </a:lnTo>
                    <a:lnTo>
                      <a:pt x="995" y="913"/>
                    </a:lnTo>
                    <a:lnTo>
                      <a:pt x="1031" y="888"/>
                    </a:lnTo>
                    <a:lnTo>
                      <a:pt x="1062" y="860"/>
                    </a:lnTo>
                    <a:lnTo>
                      <a:pt x="1089" y="826"/>
                    </a:lnTo>
                    <a:lnTo>
                      <a:pt x="1113" y="788"/>
                    </a:lnTo>
                    <a:lnTo>
                      <a:pt x="1134" y="746"/>
                    </a:lnTo>
                    <a:lnTo>
                      <a:pt x="922" y="746"/>
                    </a:lnTo>
                    <a:lnTo>
                      <a:pt x="908" y="764"/>
                    </a:lnTo>
                    <a:lnTo>
                      <a:pt x="895" y="777"/>
                    </a:lnTo>
                    <a:lnTo>
                      <a:pt x="880" y="787"/>
                    </a:lnTo>
                    <a:lnTo>
                      <a:pt x="862" y="793"/>
                    </a:lnTo>
                    <a:lnTo>
                      <a:pt x="841" y="798"/>
                    </a:lnTo>
                    <a:lnTo>
                      <a:pt x="816" y="799"/>
                    </a:lnTo>
                    <a:lnTo>
                      <a:pt x="788" y="795"/>
                    </a:lnTo>
                    <a:lnTo>
                      <a:pt x="762" y="785"/>
                    </a:lnTo>
                    <a:lnTo>
                      <a:pt x="739" y="770"/>
                    </a:lnTo>
                    <a:lnTo>
                      <a:pt x="720" y="750"/>
                    </a:lnTo>
                    <a:lnTo>
                      <a:pt x="705" y="727"/>
                    </a:lnTo>
                    <a:lnTo>
                      <a:pt x="695" y="701"/>
                    </a:lnTo>
                    <a:lnTo>
                      <a:pt x="693" y="673"/>
                    </a:lnTo>
                    <a:lnTo>
                      <a:pt x="1122" y="673"/>
                    </a:lnTo>
                    <a:lnTo>
                      <a:pt x="1130" y="718"/>
                    </a:lnTo>
                    <a:lnTo>
                      <a:pt x="1145" y="761"/>
                    </a:lnTo>
                    <a:lnTo>
                      <a:pt x="1164" y="802"/>
                    </a:lnTo>
                    <a:lnTo>
                      <a:pt x="1189" y="840"/>
                    </a:lnTo>
                    <a:lnTo>
                      <a:pt x="1218" y="872"/>
                    </a:lnTo>
                    <a:lnTo>
                      <a:pt x="1252" y="902"/>
                    </a:lnTo>
                    <a:lnTo>
                      <a:pt x="1290" y="925"/>
                    </a:lnTo>
                    <a:lnTo>
                      <a:pt x="1331" y="942"/>
                    </a:lnTo>
                    <a:lnTo>
                      <a:pt x="1375" y="953"/>
                    </a:lnTo>
                    <a:lnTo>
                      <a:pt x="1424" y="957"/>
                    </a:lnTo>
                    <a:lnTo>
                      <a:pt x="1458" y="955"/>
                    </a:lnTo>
                    <a:lnTo>
                      <a:pt x="1492" y="947"/>
                    </a:lnTo>
                    <a:lnTo>
                      <a:pt x="1523" y="933"/>
                    </a:lnTo>
                    <a:lnTo>
                      <a:pt x="1552" y="914"/>
                    </a:lnTo>
                    <a:lnTo>
                      <a:pt x="1576" y="891"/>
                    </a:lnTo>
                    <a:lnTo>
                      <a:pt x="1599" y="864"/>
                    </a:lnTo>
                    <a:lnTo>
                      <a:pt x="1601" y="864"/>
                    </a:lnTo>
                    <a:lnTo>
                      <a:pt x="1601" y="923"/>
                    </a:lnTo>
                    <a:lnTo>
                      <a:pt x="2667" y="923"/>
                    </a:lnTo>
                    <a:lnTo>
                      <a:pt x="2778" y="799"/>
                    </a:lnTo>
                    <a:lnTo>
                      <a:pt x="2891" y="923"/>
                    </a:lnTo>
                    <a:lnTo>
                      <a:pt x="3214" y="923"/>
                    </a:lnTo>
                    <a:lnTo>
                      <a:pt x="2944" y="622"/>
                    </a:lnTo>
                    <a:close/>
                    <a:moveTo>
                      <a:pt x="699" y="539"/>
                    </a:moveTo>
                    <a:lnTo>
                      <a:pt x="709" y="510"/>
                    </a:lnTo>
                    <a:lnTo>
                      <a:pt x="722" y="487"/>
                    </a:lnTo>
                    <a:lnTo>
                      <a:pt x="741" y="469"/>
                    </a:lnTo>
                    <a:lnTo>
                      <a:pt x="763" y="454"/>
                    </a:lnTo>
                    <a:lnTo>
                      <a:pt x="788" y="444"/>
                    </a:lnTo>
                    <a:lnTo>
                      <a:pt x="816" y="441"/>
                    </a:lnTo>
                    <a:lnTo>
                      <a:pt x="845" y="444"/>
                    </a:lnTo>
                    <a:lnTo>
                      <a:pt x="872" y="454"/>
                    </a:lnTo>
                    <a:lnTo>
                      <a:pt x="893" y="467"/>
                    </a:lnTo>
                    <a:lnTo>
                      <a:pt x="911" y="487"/>
                    </a:lnTo>
                    <a:lnTo>
                      <a:pt x="925" y="510"/>
                    </a:lnTo>
                    <a:lnTo>
                      <a:pt x="933" y="539"/>
                    </a:lnTo>
                    <a:lnTo>
                      <a:pt x="929" y="539"/>
                    </a:lnTo>
                    <a:lnTo>
                      <a:pt x="917" y="539"/>
                    </a:lnTo>
                    <a:lnTo>
                      <a:pt x="899" y="539"/>
                    </a:lnTo>
                    <a:lnTo>
                      <a:pt x="874" y="539"/>
                    </a:lnTo>
                    <a:lnTo>
                      <a:pt x="847" y="539"/>
                    </a:lnTo>
                    <a:lnTo>
                      <a:pt x="817" y="539"/>
                    </a:lnTo>
                    <a:lnTo>
                      <a:pt x="789" y="539"/>
                    </a:lnTo>
                    <a:lnTo>
                      <a:pt x="760" y="539"/>
                    </a:lnTo>
                    <a:lnTo>
                      <a:pt x="736" y="539"/>
                    </a:lnTo>
                    <a:lnTo>
                      <a:pt x="717" y="539"/>
                    </a:lnTo>
                    <a:lnTo>
                      <a:pt x="703" y="539"/>
                    </a:lnTo>
                    <a:lnTo>
                      <a:pt x="699" y="539"/>
                    </a:lnTo>
                    <a:close/>
                    <a:moveTo>
                      <a:pt x="1469" y="784"/>
                    </a:moveTo>
                    <a:lnTo>
                      <a:pt x="1441" y="780"/>
                    </a:lnTo>
                    <a:lnTo>
                      <a:pt x="1416" y="770"/>
                    </a:lnTo>
                    <a:lnTo>
                      <a:pt x="1393" y="756"/>
                    </a:lnTo>
                    <a:lnTo>
                      <a:pt x="1375" y="737"/>
                    </a:lnTo>
                    <a:lnTo>
                      <a:pt x="1361" y="714"/>
                    </a:lnTo>
                    <a:lnTo>
                      <a:pt x="1350" y="688"/>
                    </a:lnTo>
                    <a:lnTo>
                      <a:pt x="1343" y="661"/>
                    </a:lnTo>
                    <a:lnTo>
                      <a:pt x="1340" y="631"/>
                    </a:lnTo>
                    <a:lnTo>
                      <a:pt x="1341" y="604"/>
                    </a:lnTo>
                    <a:lnTo>
                      <a:pt x="1347" y="578"/>
                    </a:lnTo>
                    <a:lnTo>
                      <a:pt x="1355" y="552"/>
                    </a:lnTo>
                    <a:lnTo>
                      <a:pt x="1366" y="529"/>
                    </a:lnTo>
                    <a:lnTo>
                      <a:pt x="1380" y="509"/>
                    </a:lnTo>
                    <a:lnTo>
                      <a:pt x="1397" y="493"/>
                    </a:lnTo>
                    <a:lnTo>
                      <a:pt x="1419" y="479"/>
                    </a:lnTo>
                    <a:lnTo>
                      <a:pt x="1442" y="471"/>
                    </a:lnTo>
                    <a:lnTo>
                      <a:pt x="1469" y="469"/>
                    </a:lnTo>
                    <a:lnTo>
                      <a:pt x="1498" y="471"/>
                    </a:lnTo>
                    <a:lnTo>
                      <a:pt x="1522" y="479"/>
                    </a:lnTo>
                    <a:lnTo>
                      <a:pt x="1542" y="493"/>
                    </a:lnTo>
                    <a:lnTo>
                      <a:pt x="1559" y="509"/>
                    </a:lnTo>
                    <a:lnTo>
                      <a:pt x="1572" y="529"/>
                    </a:lnTo>
                    <a:lnTo>
                      <a:pt x="1582" y="552"/>
                    </a:lnTo>
                    <a:lnTo>
                      <a:pt x="1590" y="578"/>
                    </a:lnTo>
                    <a:lnTo>
                      <a:pt x="1594" y="604"/>
                    </a:lnTo>
                    <a:lnTo>
                      <a:pt x="1595" y="631"/>
                    </a:lnTo>
                    <a:lnTo>
                      <a:pt x="1594" y="658"/>
                    </a:lnTo>
                    <a:lnTo>
                      <a:pt x="1589" y="682"/>
                    </a:lnTo>
                    <a:lnTo>
                      <a:pt x="1582" y="705"/>
                    </a:lnTo>
                    <a:lnTo>
                      <a:pt x="1571" y="727"/>
                    </a:lnTo>
                    <a:lnTo>
                      <a:pt x="1557" y="746"/>
                    </a:lnTo>
                    <a:lnTo>
                      <a:pt x="1541" y="761"/>
                    </a:lnTo>
                    <a:lnTo>
                      <a:pt x="1521" y="773"/>
                    </a:lnTo>
                    <a:lnTo>
                      <a:pt x="1496" y="781"/>
                    </a:lnTo>
                    <a:lnTo>
                      <a:pt x="1469" y="784"/>
                    </a:lnTo>
                    <a:close/>
                    <a:moveTo>
                      <a:pt x="2312" y="879"/>
                    </a:moveTo>
                    <a:lnTo>
                      <a:pt x="1838" y="879"/>
                    </a:lnTo>
                    <a:lnTo>
                      <a:pt x="1838" y="45"/>
                    </a:lnTo>
                    <a:lnTo>
                      <a:pt x="2316" y="45"/>
                    </a:lnTo>
                    <a:lnTo>
                      <a:pt x="2316" y="196"/>
                    </a:lnTo>
                    <a:lnTo>
                      <a:pt x="2034" y="196"/>
                    </a:lnTo>
                    <a:lnTo>
                      <a:pt x="2034" y="366"/>
                    </a:lnTo>
                    <a:lnTo>
                      <a:pt x="2312" y="366"/>
                    </a:lnTo>
                    <a:lnTo>
                      <a:pt x="2312" y="506"/>
                    </a:lnTo>
                    <a:lnTo>
                      <a:pt x="2031" y="506"/>
                    </a:lnTo>
                    <a:lnTo>
                      <a:pt x="2031" y="731"/>
                    </a:lnTo>
                    <a:lnTo>
                      <a:pt x="2312" y="731"/>
                    </a:lnTo>
                    <a:lnTo>
                      <a:pt x="2312" y="879"/>
                    </a:lnTo>
                    <a:close/>
                    <a:moveTo>
                      <a:pt x="2081" y="680"/>
                    </a:moveTo>
                    <a:lnTo>
                      <a:pt x="2081" y="558"/>
                    </a:lnTo>
                    <a:lnTo>
                      <a:pt x="2364" y="558"/>
                    </a:lnTo>
                    <a:lnTo>
                      <a:pt x="2364" y="337"/>
                    </a:lnTo>
                    <a:lnTo>
                      <a:pt x="2618" y="623"/>
                    </a:lnTo>
                    <a:lnTo>
                      <a:pt x="2364" y="909"/>
                    </a:lnTo>
                    <a:lnTo>
                      <a:pt x="2364" y="680"/>
                    </a:lnTo>
                    <a:lnTo>
                      <a:pt x="2081" y="680"/>
                    </a:lnTo>
                    <a:close/>
                    <a:moveTo>
                      <a:pt x="2778" y="731"/>
                    </a:moveTo>
                    <a:lnTo>
                      <a:pt x="2648" y="879"/>
                    </a:lnTo>
                    <a:lnTo>
                      <a:pt x="2456" y="879"/>
                    </a:lnTo>
                    <a:lnTo>
                      <a:pt x="2684" y="623"/>
                    </a:lnTo>
                    <a:lnTo>
                      <a:pt x="2456" y="366"/>
                    </a:lnTo>
                    <a:lnTo>
                      <a:pt x="2656" y="366"/>
                    </a:lnTo>
                    <a:lnTo>
                      <a:pt x="2789" y="513"/>
                    </a:lnTo>
                    <a:lnTo>
                      <a:pt x="2918" y="366"/>
                    </a:lnTo>
                    <a:lnTo>
                      <a:pt x="3111" y="366"/>
                    </a:lnTo>
                    <a:lnTo>
                      <a:pt x="2882" y="622"/>
                    </a:lnTo>
                    <a:lnTo>
                      <a:pt x="3113" y="879"/>
                    </a:lnTo>
                    <a:lnTo>
                      <a:pt x="2910" y="879"/>
                    </a:lnTo>
                    <a:lnTo>
                      <a:pt x="2778" y="73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2"/>
              <p:cNvSpPr>
                <a:spLocks noChangeAspect="1" noEditPoints="1"/>
              </p:cNvSpPr>
              <p:nvPr/>
            </p:nvSpPr>
            <p:spPr bwMode="auto">
              <a:xfrm>
                <a:off x="5230813" y="2636838"/>
                <a:ext cx="117475" cy="115888"/>
              </a:xfrm>
              <a:custGeom>
                <a:avLst/>
                <a:gdLst>
                  <a:gd name="T0" fmla="*/ 200 w 224"/>
                  <a:gd name="T1" fmla="*/ 84 h 219"/>
                  <a:gd name="T2" fmla="*/ 177 w 224"/>
                  <a:gd name="T3" fmla="*/ 43 h 219"/>
                  <a:gd name="T4" fmla="*/ 137 w 224"/>
                  <a:gd name="T5" fmla="*/ 20 h 219"/>
                  <a:gd name="T6" fmla="*/ 87 w 224"/>
                  <a:gd name="T7" fmla="*/ 20 h 219"/>
                  <a:gd name="T8" fmla="*/ 48 w 224"/>
                  <a:gd name="T9" fmla="*/ 43 h 219"/>
                  <a:gd name="T10" fmla="*/ 25 w 224"/>
                  <a:gd name="T11" fmla="*/ 84 h 219"/>
                  <a:gd name="T12" fmla="*/ 25 w 224"/>
                  <a:gd name="T13" fmla="*/ 136 h 219"/>
                  <a:gd name="T14" fmla="*/ 48 w 224"/>
                  <a:gd name="T15" fmla="*/ 176 h 219"/>
                  <a:gd name="T16" fmla="*/ 87 w 224"/>
                  <a:gd name="T17" fmla="*/ 199 h 219"/>
                  <a:gd name="T18" fmla="*/ 137 w 224"/>
                  <a:gd name="T19" fmla="*/ 199 h 219"/>
                  <a:gd name="T20" fmla="*/ 177 w 224"/>
                  <a:gd name="T21" fmla="*/ 176 h 219"/>
                  <a:gd name="T22" fmla="*/ 200 w 224"/>
                  <a:gd name="T23" fmla="*/ 136 h 219"/>
                  <a:gd name="T24" fmla="*/ 89 w 224"/>
                  <a:gd name="T25" fmla="*/ 114 h 219"/>
                  <a:gd name="T26" fmla="*/ 68 w 224"/>
                  <a:gd name="T27" fmla="*/ 175 h 219"/>
                  <a:gd name="T28" fmla="*/ 117 w 224"/>
                  <a:gd name="T29" fmla="*/ 42 h 219"/>
                  <a:gd name="T30" fmla="*/ 148 w 224"/>
                  <a:gd name="T31" fmla="*/ 50 h 219"/>
                  <a:gd name="T32" fmla="*/ 159 w 224"/>
                  <a:gd name="T33" fmla="*/ 79 h 219"/>
                  <a:gd name="T34" fmla="*/ 148 w 224"/>
                  <a:gd name="T35" fmla="*/ 102 h 219"/>
                  <a:gd name="T36" fmla="*/ 136 w 224"/>
                  <a:gd name="T37" fmla="*/ 107 h 219"/>
                  <a:gd name="T38" fmla="*/ 151 w 224"/>
                  <a:gd name="T39" fmla="*/ 122 h 219"/>
                  <a:gd name="T40" fmla="*/ 155 w 224"/>
                  <a:gd name="T41" fmla="*/ 148 h 219"/>
                  <a:gd name="T42" fmla="*/ 159 w 224"/>
                  <a:gd name="T43" fmla="*/ 169 h 219"/>
                  <a:gd name="T44" fmla="*/ 139 w 224"/>
                  <a:gd name="T45" fmla="*/ 175 h 219"/>
                  <a:gd name="T46" fmla="*/ 133 w 224"/>
                  <a:gd name="T47" fmla="*/ 145 h 219"/>
                  <a:gd name="T48" fmla="*/ 125 w 224"/>
                  <a:gd name="T49" fmla="*/ 121 h 219"/>
                  <a:gd name="T50" fmla="*/ 108 w 224"/>
                  <a:gd name="T51" fmla="*/ 114 h 219"/>
                  <a:gd name="T52" fmla="*/ 113 w 224"/>
                  <a:gd name="T53" fmla="*/ 98 h 219"/>
                  <a:gd name="T54" fmla="*/ 132 w 224"/>
                  <a:gd name="T55" fmla="*/ 91 h 219"/>
                  <a:gd name="T56" fmla="*/ 137 w 224"/>
                  <a:gd name="T57" fmla="*/ 79 h 219"/>
                  <a:gd name="T58" fmla="*/ 132 w 224"/>
                  <a:gd name="T59" fmla="*/ 65 h 219"/>
                  <a:gd name="T60" fmla="*/ 113 w 224"/>
                  <a:gd name="T61" fmla="*/ 60 h 219"/>
                  <a:gd name="T62" fmla="*/ 89 w 224"/>
                  <a:gd name="T63" fmla="*/ 98 h 219"/>
                  <a:gd name="T64" fmla="*/ 0 w 224"/>
                  <a:gd name="T65" fmla="*/ 110 h 219"/>
                  <a:gd name="T66" fmla="*/ 13 w 224"/>
                  <a:gd name="T67" fmla="*/ 60 h 219"/>
                  <a:gd name="T68" fmla="*/ 44 w 224"/>
                  <a:gd name="T69" fmla="*/ 22 h 219"/>
                  <a:gd name="T70" fmla="*/ 87 w 224"/>
                  <a:gd name="T71" fmla="*/ 3 h 219"/>
                  <a:gd name="T72" fmla="*/ 137 w 224"/>
                  <a:gd name="T73" fmla="*/ 3 h 219"/>
                  <a:gd name="T74" fmla="*/ 181 w 224"/>
                  <a:gd name="T75" fmla="*/ 22 h 219"/>
                  <a:gd name="T76" fmla="*/ 212 w 224"/>
                  <a:gd name="T77" fmla="*/ 60 h 219"/>
                  <a:gd name="T78" fmla="*/ 224 w 224"/>
                  <a:gd name="T79" fmla="*/ 110 h 219"/>
                  <a:gd name="T80" fmla="*/ 212 w 224"/>
                  <a:gd name="T81" fmla="*/ 160 h 219"/>
                  <a:gd name="T82" fmla="*/ 181 w 224"/>
                  <a:gd name="T83" fmla="*/ 198 h 219"/>
                  <a:gd name="T84" fmla="*/ 137 w 224"/>
                  <a:gd name="T85" fmla="*/ 217 h 219"/>
                  <a:gd name="T86" fmla="*/ 87 w 224"/>
                  <a:gd name="T87" fmla="*/ 217 h 219"/>
                  <a:gd name="T88" fmla="*/ 44 w 224"/>
                  <a:gd name="T89" fmla="*/ 198 h 219"/>
                  <a:gd name="T90" fmla="*/ 13 w 224"/>
                  <a:gd name="T91" fmla="*/ 160 h 219"/>
                  <a:gd name="T92" fmla="*/ 0 w 224"/>
                  <a:gd name="T93" fmla="*/ 11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4" h="219">
                    <a:moveTo>
                      <a:pt x="203" y="110"/>
                    </a:moveTo>
                    <a:lnTo>
                      <a:pt x="200" y="84"/>
                    </a:lnTo>
                    <a:lnTo>
                      <a:pt x="190" y="62"/>
                    </a:lnTo>
                    <a:lnTo>
                      <a:pt x="177" y="43"/>
                    </a:lnTo>
                    <a:lnTo>
                      <a:pt x="159" y="30"/>
                    </a:lnTo>
                    <a:lnTo>
                      <a:pt x="137" y="20"/>
                    </a:lnTo>
                    <a:lnTo>
                      <a:pt x="112" y="18"/>
                    </a:lnTo>
                    <a:lnTo>
                      <a:pt x="87" y="20"/>
                    </a:lnTo>
                    <a:lnTo>
                      <a:pt x="66" y="30"/>
                    </a:lnTo>
                    <a:lnTo>
                      <a:pt x="48" y="43"/>
                    </a:lnTo>
                    <a:lnTo>
                      <a:pt x="33" y="62"/>
                    </a:lnTo>
                    <a:lnTo>
                      <a:pt x="25" y="84"/>
                    </a:lnTo>
                    <a:lnTo>
                      <a:pt x="22" y="110"/>
                    </a:lnTo>
                    <a:lnTo>
                      <a:pt x="25" y="136"/>
                    </a:lnTo>
                    <a:lnTo>
                      <a:pt x="33" y="157"/>
                    </a:lnTo>
                    <a:lnTo>
                      <a:pt x="48" y="176"/>
                    </a:lnTo>
                    <a:lnTo>
                      <a:pt x="66" y="190"/>
                    </a:lnTo>
                    <a:lnTo>
                      <a:pt x="87" y="199"/>
                    </a:lnTo>
                    <a:lnTo>
                      <a:pt x="112" y="202"/>
                    </a:lnTo>
                    <a:lnTo>
                      <a:pt x="137" y="199"/>
                    </a:lnTo>
                    <a:lnTo>
                      <a:pt x="159" y="190"/>
                    </a:lnTo>
                    <a:lnTo>
                      <a:pt x="177" y="176"/>
                    </a:lnTo>
                    <a:lnTo>
                      <a:pt x="190" y="157"/>
                    </a:lnTo>
                    <a:lnTo>
                      <a:pt x="200" y="136"/>
                    </a:lnTo>
                    <a:lnTo>
                      <a:pt x="203" y="110"/>
                    </a:lnTo>
                    <a:close/>
                    <a:moveTo>
                      <a:pt x="89" y="114"/>
                    </a:moveTo>
                    <a:lnTo>
                      <a:pt x="89" y="175"/>
                    </a:lnTo>
                    <a:lnTo>
                      <a:pt x="68" y="175"/>
                    </a:lnTo>
                    <a:lnTo>
                      <a:pt x="68" y="42"/>
                    </a:lnTo>
                    <a:lnTo>
                      <a:pt x="117" y="42"/>
                    </a:lnTo>
                    <a:lnTo>
                      <a:pt x="136" y="43"/>
                    </a:lnTo>
                    <a:lnTo>
                      <a:pt x="148" y="50"/>
                    </a:lnTo>
                    <a:lnTo>
                      <a:pt x="156" y="62"/>
                    </a:lnTo>
                    <a:lnTo>
                      <a:pt x="159" y="79"/>
                    </a:lnTo>
                    <a:lnTo>
                      <a:pt x="156" y="92"/>
                    </a:lnTo>
                    <a:lnTo>
                      <a:pt x="148" y="102"/>
                    </a:lnTo>
                    <a:lnTo>
                      <a:pt x="136" y="107"/>
                    </a:lnTo>
                    <a:lnTo>
                      <a:pt x="136" y="107"/>
                    </a:lnTo>
                    <a:lnTo>
                      <a:pt x="146" y="113"/>
                    </a:lnTo>
                    <a:lnTo>
                      <a:pt x="151" y="122"/>
                    </a:lnTo>
                    <a:lnTo>
                      <a:pt x="154" y="138"/>
                    </a:lnTo>
                    <a:lnTo>
                      <a:pt x="155" y="148"/>
                    </a:lnTo>
                    <a:lnTo>
                      <a:pt x="156" y="159"/>
                    </a:lnTo>
                    <a:lnTo>
                      <a:pt x="159" y="169"/>
                    </a:lnTo>
                    <a:lnTo>
                      <a:pt x="162" y="175"/>
                    </a:lnTo>
                    <a:lnTo>
                      <a:pt x="139" y="175"/>
                    </a:lnTo>
                    <a:lnTo>
                      <a:pt x="135" y="161"/>
                    </a:lnTo>
                    <a:lnTo>
                      <a:pt x="133" y="145"/>
                    </a:lnTo>
                    <a:lnTo>
                      <a:pt x="129" y="130"/>
                    </a:lnTo>
                    <a:lnTo>
                      <a:pt x="125" y="121"/>
                    </a:lnTo>
                    <a:lnTo>
                      <a:pt x="118" y="117"/>
                    </a:lnTo>
                    <a:lnTo>
                      <a:pt x="108" y="114"/>
                    </a:lnTo>
                    <a:lnTo>
                      <a:pt x="89" y="114"/>
                    </a:lnTo>
                    <a:close/>
                    <a:moveTo>
                      <a:pt x="113" y="98"/>
                    </a:moveTo>
                    <a:lnTo>
                      <a:pt x="124" y="96"/>
                    </a:lnTo>
                    <a:lnTo>
                      <a:pt x="132" y="91"/>
                    </a:lnTo>
                    <a:lnTo>
                      <a:pt x="136" y="85"/>
                    </a:lnTo>
                    <a:lnTo>
                      <a:pt x="137" y="79"/>
                    </a:lnTo>
                    <a:lnTo>
                      <a:pt x="136" y="71"/>
                    </a:lnTo>
                    <a:lnTo>
                      <a:pt x="132" y="65"/>
                    </a:lnTo>
                    <a:lnTo>
                      <a:pt x="124" y="61"/>
                    </a:lnTo>
                    <a:lnTo>
                      <a:pt x="113" y="60"/>
                    </a:lnTo>
                    <a:lnTo>
                      <a:pt x="89" y="60"/>
                    </a:lnTo>
                    <a:lnTo>
                      <a:pt x="89" y="98"/>
                    </a:lnTo>
                    <a:lnTo>
                      <a:pt x="113" y="98"/>
                    </a:lnTo>
                    <a:close/>
                    <a:moveTo>
                      <a:pt x="0" y="110"/>
                    </a:moveTo>
                    <a:lnTo>
                      <a:pt x="3" y="83"/>
                    </a:lnTo>
                    <a:lnTo>
                      <a:pt x="13" y="60"/>
                    </a:lnTo>
                    <a:lnTo>
                      <a:pt x="26" y="39"/>
                    </a:lnTo>
                    <a:lnTo>
                      <a:pt x="44" y="22"/>
                    </a:lnTo>
                    <a:lnTo>
                      <a:pt x="64" y="10"/>
                    </a:lnTo>
                    <a:lnTo>
                      <a:pt x="87" y="3"/>
                    </a:lnTo>
                    <a:lnTo>
                      <a:pt x="112" y="0"/>
                    </a:lnTo>
                    <a:lnTo>
                      <a:pt x="137" y="3"/>
                    </a:lnTo>
                    <a:lnTo>
                      <a:pt x="161" y="10"/>
                    </a:lnTo>
                    <a:lnTo>
                      <a:pt x="181" y="22"/>
                    </a:lnTo>
                    <a:lnTo>
                      <a:pt x="199" y="39"/>
                    </a:lnTo>
                    <a:lnTo>
                      <a:pt x="212" y="60"/>
                    </a:lnTo>
                    <a:lnTo>
                      <a:pt x="220" y="83"/>
                    </a:lnTo>
                    <a:lnTo>
                      <a:pt x="224" y="110"/>
                    </a:lnTo>
                    <a:lnTo>
                      <a:pt x="220" y="137"/>
                    </a:lnTo>
                    <a:lnTo>
                      <a:pt x="212" y="160"/>
                    </a:lnTo>
                    <a:lnTo>
                      <a:pt x="199" y="180"/>
                    </a:lnTo>
                    <a:lnTo>
                      <a:pt x="181" y="198"/>
                    </a:lnTo>
                    <a:lnTo>
                      <a:pt x="161" y="210"/>
                    </a:lnTo>
                    <a:lnTo>
                      <a:pt x="137" y="217"/>
                    </a:lnTo>
                    <a:lnTo>
                      <a:pt x="112" y="219"/>
                    </a:lnTo>
                    <a:lnTo>
                      <a:pt x="87" y="217"/>
                    </a:lnTo>
                    <a:lnTo>
                      <a:pt x="64" y="210"/>
                    </a:lnTo>
                    <a:lnTo>
                      <a:pt x="44" y="198"/>
                    </a:lnTo>
                    <a:lnTo>
                      <a:pt x="26" y="180"/>
                    </a:lnTo>
                    <a:lnTo>
                      <a:pt x="13" y="160"/>
                    </a:lnTo>
                    <a:lnTo>
                      <a:pt x="3" y="137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4445000" y="2822576"/>
              <a:ext cx="750888" cy="222250"/>
              <a:chOff x="4445000" y="2822576"/>
              <a:chExt cx="750888" cy="222250"/>
            </a:xfrm>
          </p:grpSpPr>
          <p:sp>
            <p:nvSpPr>
              <p:cNvPr id="35" name="Freeform 23"/>
              <p:cNvSpPr>
                <a:spLocks noChangeAspect="1"/>
              </p:cNvSpPr>
              <p:nvPr/>
            </p:nvSpPr>
            <p:spPr bwMode="auto">
              <a:xfrm>
                <a:off x="4445000" y="2822576"/>
                <a:ext cx="107950" cy="174625"/>
              </a:xfrm>
              <a:custGeom>
                <a:avLst/>
                <a:gdLst>
                  <a:gd name="T0" fmla="*/ 0 w 204"/>
                  <a:gd name="T1" fmla="*/ 332 h 332"/>
                  <a:gd name="T2" fmla="*/ 0 w 204"/>
                  <a:gd name="T3" fmla="*/ 0 h 332"/>
                  <a:gd name="T4" fmla="*/ 197 w 204"/>
                  <a:gd name="T5" fmla="*/ 0 h 332"/>
                  <a:gd name="T6" fmla="*/ 197 w 204"/>
                  <a:gd name="T7" fmla="*/ 27 h 332"/>
                  <a:gd name="T8" fmla="*/ 30 w 204"/>
                  <a:gd name="T9" fmla="*/ 27 h 332"/>
                  <a:gd name="T10" fmla="*/ 30 w 204"/>
                  <a:gd name="T11" fmla="*/ 146 h 332"/>
                  <a:gd name="T12" fmla="*/ 190 w 204"/>
                  <a:gd name="T13" fmla="*/ 146 h 332"/>
                  <a:gd name="T14" fmla="*/ 190 w 204"/>
                  <a:gd name="T15" fmla="*/ 175 h 332"/>
                  <a:gd name="T16" fmla="*/ 30 w 204"/>
                  <a:gd name="T17" fmla="*/ 175 h 332"/>
                  <a:gd name="T18" fmla="*/ 30 w 204"/>
                  <a:gd name="T19" fmla="*/ 303 h 332"/>
                  <a:gd name="T20" fmla="*/ 204 w 204"/>
                  <a:gd name="T21" fmla="*/ 303 h 332"/>
                  <a:gd name="T22" fmla="*/ 204 w 204"/>
                  <a:gd name="T23" fmla="*/ 332 h 332"/>
                  <a:gd name="T24" fmla="*/ 0 w 204"/>
                  <a:gd name="T2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332">
                    <a:moveTo>
                      <a:pt x="0" y="332"/>
                    </a:moveTo>
                    <a:lnTo>
                      <a:pt x="0" y="0"/>
                    </a:lnTo>
                    <a:lnTo>
                      <a:pt x="197" y="0"/>
                    </a:lnTo>
                    <a:lnTo>
                      <a:pt x="197" y="27"/>
                    </a:lnTo>
                    <a:lnTo>
                      <a:pt x="30" y="27"/>
                    </a:lnTo>
                    <a:lnTo>
                      <a:pt x="30" y="146"/>
                    </a:lnTo>
                    <a:lnTo>
                      <a:pt x="190" y="146"/>
                    </a:lnTo>
                    <a:lnTo>
                      <a:pt x="190" y="175"/>
                    </a:lnTo>
                    <a:lnTo>
                      <a:pt x="30" y="175"/>
                    </a:lnTo>
                    <a:lnTo>
                      <a:pt x="30" y="303"/>
                    </a:lnTo>
                    <a:lnTo>
                      <a:pt x="204" y="303"/>
                    </a:lnTo>
                    <a:lnTo>
                      <a:pt x="204" y="332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4"/>
              <p:cNvSpPr>
                <a:spLocks noChangeAspect="1"/>
              </p:cNvSpPr>
              <p:nvPr/>
            </p:nvSpPr>
            <p:spPr bwMode="auto">
              <a:xfrm>
                <a:off x="4560888" y="2874963"/>
                <a:ext cx="114300" cy="122238"/>
              </a:xfrm>
              <a:custGeom>
                <a:avLst/>
                <a:gdLst>
                  <a:gd name="T0" fmla="*/ 178 w 215"/>
                  <a:gd name="T1" fmla="*/ 0 h 231"/>
                  <a:gd name="T2" fmla="*/ 208 w 215"/>
                  <a:gd name="T3" fmla="*/ 0 h 231"/>
                  <a:gd name="T4" fmla="*/ 125 w 215"/>
                  <a:gd name="T5" fmla="*/ 111 h 231"/>
                  <a:gd name="T6" fmla="*/ 215 w 215"/>
                  <a:gd name="T7" fmla="*/ 231 h 231"/>
                  <a:gd name="T8" fmla="*/ 178 w 215"/>
                  <a:gd name="T9" fmla="*/ 231 h 231"/>
                  <a:gd name="T10" fmla="*/ 105 w 215"/>
                  <a:gd name="T11" fmla="*/ 130 h 231"/>
                  <a:gd name="T12" fmla="*/ 32 w 215"/>
                  <a:gd name="T13" fmla="*/ 231 h 231"/>
                  <a:gd name="T14" fmla="*/ 0 w 215"/>
                  <a:gd name="T15" fmla="*/ 231 h 231"/>
                  <a:gd name="T16" fmla="*/ 0 w 215"/>
                  <a:gd name="T17" fmla="*/ 229 h 231"/>
                  <a:gd name="T18" fmla="*/ 2 w 215"/>
                  <a:gd name="T19" fmla="*/ 229 h 231"/>
                  <a:gd name="T20" fmla="*/ 90 w 215"/>
                  <a:gd name="T21" fmla="*/ 113 h 231"/>
                  <a:gd name="T22" fmla="*/ 4 w 215"/>
                  <a:gd name="T23" fmla="*/ 0 h 231"/>
                  <a:gd name="T24" fmla="*/ 41 w 215"/>
                  <a:gd name="T25" fmla="*/ 0 h 231"/>
                  <a:gd name="T26" fmla="*/ 109 w 215"/>
                  <a:gd name="T27" fmla="*/ 92 h 231"/>
                  <a:gd name="T28" fmla="*/ 178 w 215"/>
                  <a:gd name="T2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5" h="231">
                    <a:moveTo>
                      <a:pt x="178" y="0"/>
                    </a:moveTo>
                    <a:lnTo>
                      <a:pt x="208" y="0"/>
                    </a:lnTo>
                    <a:lnTo>
                      <a:pt x="125" y="111"/>
                    </a:lnTo>
                    <a:lnTo>
                      <a:pt x="215" y="231"/>
                    </a:lnTo>
                    <a:lnTo>
                      <a:pt x="178" y="231"/>
                    </a:lnTo>
                    <a:lnTo>
                      <a:pt x="105" y="130"/>
                    </a:lnTo>
                    <a:lnTo>
                      <a:pt x="32" y="231"/>
                    </a:lnTo>
                    <a:lnTo>
                      <a:pt x="0" y="231"/>
                    </a:lnTo>
                    <a:lnTo>
                      <a:pt x="0" y="229"/>
                    </a:lnTo>
                    <a:lnTo>
                      <a:pt x="2" y="229"/>
                    </a:lnTo>
                    <a:lnTo>
                      <a:pt x="90" y="113"/>
                    </a:lnTo>
                    <a:lnTo>
                      <a:pt x="4" y="0"/>
                    </a:lnTo>
                    <a:lnTo>
                      <a:pt x="41" y="0"/>
                    </a:lnTo>
                    <a:lnTo>
                      <a:pt x="109" y="92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25"/>
              <p:cNvSpPr>
                <a:spLocks noChangeAspect="1" noEditPoints="1"/>
              </p:cNvSpPr>
              <p:nvPr/>
            </p:nvSpPr>
            <p:spPr bwMode="auto">
              <a:xfrm>
                <a:off x="4684713" y="2871788"/>
                <a:ext cx="109537" cy="173038"/>
              </a:xfrm>
              <a:custGeom>
                <a:avLst/>
                <a:gdLst>
                  <a:gd name="T0" fmla="*/ 3 w 205"/>
                  <a:gd name="T1" fmla="*/ 325 h 325"/>
                  <a:gd name="T2" fmla="*/ 1 w 205"/>
                  <a:gd name="T3" fmla="*/ 31 h 325"/>
                  <a:gd name="T4" fmla="*/ 28 w 205"/>
                  <a:gd name="T5" fmla="*/ 6 h 325"/>
                  <a:gd name="T6" fmla="*/ 31 w 205"/>
                  <a:gd name="T7" fmla="*/ 40 h 325"/>
                  <a:gd name="T8" fmla="*/ 65 w 205"/>
                  <a:gd name="T9" fmla="*/ 9 h 325"/>
                  <a:gd name="T10" fmla="*/ 110 w 205"/>
                  <a:gd name="T11" fmla="*/ 0 h 325"/>
                  <a:gd name="T12" fmla="*/ 153 w 205"/>
                  <a:gd name="T13" fmla="*/ 9 h 325"/>
                  <a:gd name="T14" fmla="*/ 183 w 205"/>
                  <a:gd name="T15" fmla="*/ 38 h 325"/>
                  <a:gd name="T16" fmla="*/ 199 w 205"/>
                  <a:gd name="T17" fmla="*/ 75 h 325"/>
                  <a:gd name="T18" fmla="*/ 205 w 205"/>
                  <a:gd name="T19" fmla="*/ 120 h 325"/>
                  <a:gd name="T20" fmla="*/ 199 w 205"/>
                  <a:gd name="T21" fmla="*/ 163 h 325"/>
                  <a:gd name="T22" fmla="*/ 183 w 205"/>
                  <a:gd name="T23" fmla="*/ 203 h 325"/>
                  <a:gd name="T24" fmla="*/ 155 w 205"/>
                  <a:gd name="T25" fmla="*/ 233 h 325"/>
                  <a:gd name="T26" fmla="*/ 111 w 205"/>
                  <a:gd name="T27" fmla="*/ 243 h 325"/>
                  <a:gd name="T28" fmla="*/ 65 w 205"/>
                  <a:gd name="T29" fmla="*/ 233 h 325"/>
                  <a:gd name="T30" fmla="*/ 31 w 205"/>
                  <a:gd name="T31" fmla="*/ 200 h 325"/>
                  <a:gd name="T32" fmla="*/ 30 w 205"/>
                  <a:gd name="T33" fmla="*/ 325 h 325"/>
                  <a:gd name="T34" fmla="*/ 126 w 205"/>
                  <a:gd name="T35" fmla="*/ 215 h 325"/>
                  <a:gd name="T36" fmla="*/ 153 w 205"/>
                  <a:gd name="T37" fmla="*/ 197 h 325"/>
                  <a:gd name="T38" fmla="*/ 168 w 205"/>
                  <a:gd name="T39" fmla="*/ 168 h 325"/>
                  <a:gd name="T40" fmla="*/ 174 w 205"/>
                  <a:gd name="T41" fmla="*/ 134 h 325"/>
                  <a:gd name="T42" fmla="*/ 174 w 205"/>
                  <a:gd name="T43" fmla="*/ 98 h 325"/>
                  <a:gd name="T44" fmla="*/ 164 w 205"/>
                  <a:gd name="T45" fmla="*/ 62 h 325"/>
                  <a:gd name="T46" fmla="*/ 141 w 205"/>
                  <a:gd name="T47" fmla="*/ 35 h 325"/>
                  <a:gd name="T48" fmla="*/ 104 w 205"/>
                  <a:gd name="T49" fmla="*/ 24 h 325"/>
                  <a:gd name="T50" fmla="*/ 66 w 205"/>
                  <a:gd name="T51" fmla="*/ 35 h 325"/>
                  <a:gd name="T52" fmla="*/ 42 w 205"/>
                  <a:gd name="T53" fmla="*/ 61 h 325"/>
                  <a:gd name="T54" fmla="*/ 31 w 205"/>
                  <a:gd name="T55" fmla="*/ 96 h 325"/>
                  <a:gd name="T56" fmla="*/ 31 w 205"/>
                  <a:gd name="T57" fmla="*/ 135 h 325"/>
                  <a:gd name="T58" fmla="*/ 39 w 205"/>
                  <a:gd name="T59" fmla="*/ 172 h 325"/>
                  <a:gd name="T60" fmla="*/ 57 w 205"/>
                  <a:gd name="T61" fmla="*/ 200 h 325"/>
                  <a:gd name="T62" fmla="*/ 88 w 205"/>
                  <a:gd name="T63" fmla="*/ 216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325">
                    <a:moveTo>
                      <a:pt x="30" y="325"/>
                    </a:moveTo>
                    <a:lnTo>
                      <a:pt x="3" y="325"/>
                    </a:lnTo>
                    <a:lnTo>
                      <a:pt x="3" y="58"/>
                    </a:lnTo>
                    <a:lnTo>
                      <a:pt x="1" y="31"/>
                    </a:lnTo>
                    <a:lnTo>
                      <a:pt x="0" y="6"/>
                    </a:lnTo>
                    <a:lnTo>
                      <a:pt x="28" y="6"/>
                    </a:lnTo>
                    <a:lnTo>
                      <a:pt x="30" y="40"/>
                    </a:lnTo>
                    <a:lnTo>
                      <a:pt x="31" y="40"/>
                    </a:lnTo>
                    <a:lnTo>
                      <a:pt x="46" y="23"/>
                    </a:lnTo>
                    <a:lnTo>
                      <a:pt x="65" y="9"/>
                    </a:lnTo>
                    <a:lnTo>
                      <a:pt x="87" y="2"/>
                    </a:lnTo>
                    <a:lnTo>
                      <a:pt x="110" y="0"/>
                    </a:lnTo>
                    <a:lnTo>
                      <a:pt x="133" y="2"/>
                    </a:lnTo>
                    <a:lnTo>
                      <a:pt x="153" y="9"/>
                    </a:lnTo>
                    <a:lnTo>
                      <a:pt x="170" y="21"/>
                    </a:lnTo>
                    <a:lnTo>
                      <a:pt x="183" y="38"/>
                    </a:lnTo>
                    <a:lnTo>
                      <a:pt x="193" y="55"/>
                    </a:lnTo>
                    <a:lnTo>
                      <a:pt x="199" y="75"/>
                    </a:lnTo>
                    <a:lnTo>
                      <a:pt x="204" y="98"/>
                    </a:lnTo>
                    <a:lnTo>
                      <a:pt x="205" y="120"/>
                    </a:lnTo>
                    <a:lnTo>
                      <a:pt x="204" y="142"/>
                    </a:lnTo>
                    <a:lnTo>
                      <a:pt x="199" y="163"/>
                    </a:lnTo>
                    <a:lnTo>
                      <a:pt x="193" y="185"/>
                    </a:lnTo>
                    <a:lnTo>
                      <a:pt x="183" y="203"/>
                    </a:lnTo>
                    <a:lnTo>
                      <a:pt x="171" y="219"/>
                    </a:lnTo>
                    <a:lnTo>
                      <a:pt x="155" y="233"/>
                    </a:lnTo>
                    <a:lnTo>
                      <a:pt x="134" y="241"/>
                    </a:lnTo>
                    <a:lnTo>
                      <a:pt x="111" y="243"/>
                    </a:lnTo>
                    <a:lnTo>
                      <a:pt x="87" y="241"/>
                    </a:lnTo>
                    <a:lnTo>
                      <a:pt x="65" y="233"/>
                    </a:lnTo>
                    <a:lnTo>
                      <a:pt x="46" y="219"/>
                    </a:lnTo>
                    <a:lnTo>
                      <a:pt x="31" y="200"/>
                    </a:lnTo>
                    <a:lnTo>
                      <a:pt x="30" y="200"/>
                    </a:lnTo>
                    <a:lnTo>
                      <a:pt x="30" y="325"/>
                    </a:lnTo>
                    <a:close/>
                    <a:moveTo>
                      <a:pt x="108" y="218"/>
                    </a:moveTo>
                    <a:lnTo>
                      <a:pt x="126" y="215"/>
                    </a:lnTo>
                    <a:lnTo>
                      <a:pt x="141" y="208"/>
                    </a:lnTo>
                    <a:lnTo>
                      <a:pt x="153" y="197"/>
                    </a:lnTo>
                    <a:lnTo>
                      <a:pt x="161" y="184"/>
                    </a:lnTo>
                    <a:lnTo>
                      <a:pt x="168" y="168"/>
                    </a:lnTo>
                    <a:lnTo>
                      <a:pt x="172" y="151"/>
                    </a:lnTo>
                    <a:lnTo>
                      <a:pt x="174" y="134"/>
                    </a:lnTo>
                    <a:lnTo>
                      <a:pt x="175" y="117"/>
                    </a:lnTo>
                    <a:lnTo>
                      <a:pt x="174" y="98"/>
                    </a:lnTo>
                    <a:lnTo>
                      <a:pt x="170" y="80"/>
                    </a:lnTo>
                    <a:lnTo>
                      <a:pt x="164" y="62"/>
                    </a:lnTo>
                    <a:lnTo>
                      <a:pt x="155" y="47"/>
                    </a:lnTo>
                    <a:lnTo>
                      <a:pt x="141" y="35"/>
                    </a:lnTo>
                    <a:lnTo>
                      <a:pt x="125" y="27"/>
                    </a:lnTo>
                    <a:lnTo>
                      <a:pt x="104" y="24"/>
                    </a:lnTo>
                    <a:lnTo>
                      <a:pt x="83" y="27"/>
                    </a:lnTo>
                    <a:lnTo>
                      <a:pt x="66" y="35"/>
                    </a:lnTo>
                    <a:lnTo>
                      <a:pt x="53" y="46"/>
                    </a:lnTo>
                    <a:lnTo>
                      <a:pt x="42" y="61"/>
                    </a:lnTo>
                    <a:lnTo>
                      <a:pt x="35" y="77"/>
                    </a:lnTo>
                    <a:lnTo>
                      <a:pt x="31" y="96"/>
                    </a:lnTo>
                    <a:lnTo>
                      <a:pt x="30" y="116"/>
                    </a:lnTo>
                    <a:lnTo>
                      <a:pt x="31" y="135"/>
                    </a:lnTo>
                    <a:lnTo>
                      <a:pt x="34" y="154"/>
                    </a:lnTo>
                    <a:lnTo>
                      <a:pt x="39" y="172"/>
                    </a:lnTo>
                    <a:lnTo>
                      <a:pt x="46" y="187"/>
                    </a:lnTo>
                    <a:lnTo>
                      <a:pt x="57" y="200"/>
                    </a:lnTo>
                    <a:lnTo>
                      <a:pt x="70" y="210"/>
                    </a:lnTo>
                    <a:lnTo>
                      <a:pt x="88" y="216"/>
                    </a:lnTo>
                    <a:lnTo>
                      <a:pt x="108" y="218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26"/>
              <p:cNvSpPr>
                <a:spLocks noChangeAspect="1"/>
              </p:cNvSpPr>
              <p:nvPr/>
            </p:nvSpPr>
            <p:spPr bwMode="auto">
              <a:xfrm>
                <a:off x="4810125" y="2871788"/>
                <a:ext cx="58737" cy="125413"/>
              </a:xfrm>
              <a:custGeom>
                <a:avLst/>
                <a:gdLst>
                  <a:gd name="T0" fmla="*/ 30 w 110"/>
                  <a:gd name="T1" fmla="*/ 237 h 237"/>
                  <a:gd name="T2" fmla="*/ 1 w 110"/>
                  <a:gd name="T3" fmla="*/ 237 h 237"/>
                  <a:gd name="T4" fmla="*/ 1 w 110"/>
                  <a:gd name="T5" fmla="*/ 58 h 237"/>
                  <a:gd name="T6" fmla="*/ 1 w 110"/>
                  <a:gd name="T7" fmla="*/ 31 h 237"/>
                  <a:gd name="T8" fmla="*/ 0 w 110"/>
                  <a:gd name="T9" fmla="*/ 6 h 237"/>
                  <a:gd name="T10" fmla="*/ 29 w 110"/>
                  <a:gd name="T11" fmla="*/ 6 h 237"/>
                  <a:gd name="T12" fmla="*/ 30 w 110"/>
                  <a:gd name="T13" fmla="*/ 40 h 237"/>
                  <a:gd name="T14" fmla="*/ 30 w 110"/>
                  <a:gd name="T15" fmla="*/ 40 h 237"/>
                  <a:gd name="T16" fmla="*/ 39 w 110"/>
                  <a:gd name="T17" fmla="*/ 24 h 237"/>
                  <a:gd name="T18" fmla="*/ 50 w 110"/>
                  <a:gd name="T19" fmla="*/ 10 h 237"/>
                  <a:gd name="T20" fmla="*/ 65 w 110"/>
                  <a:gd name="T21" fmla="*/ 2 h 237"/>
                  <a:gd name="T22" fmla="*/ 83 w 110"/>
                  <a:gd name="T23" fmla="*/ 0 h 237"/>
                  <a:gd name="T24" fmla="*/ 110 w 110"/>
                  <a:gd name="T25" fmla="*/ 0 h 237"/>
                  <a:gd name="T26" fmla="*/ 110 w 110"/>
                  <a:gd name="T27" fmla="*/ 27 h 237"/>
                  <a:gd name="T28" fmla="*/ 105 w 110"/>
                  <a:gd name="T29" fmla="*/ 25 h 237"/>
                  <a:gd name="T30" fmla="*/ 99 w 110"/>
                  <a:gd name="T31" fmla="*/ 24 h 237"/>
                  <a:gd name="T32" fmla="*/ 92 w 110"/>
                  <a:gd name="T33" fmla="*/ 24 h 237"/>
                  <a:gd name="T34" fmla="*/ 75 w 110"/>
                  <a:gd name="T35" fmla="*/ 27 h 237"/>
                  <a:gd name="T36" fmla="*/ 58 w 110"/>
                  <a:gd name="T37" fmla="*/ 33 h 237"/>
                  <a:gd name="T38" fmla="*/ 46 w 110"/>
                  <a:gd name="T39" fmla="*/ 44 h 237"/>
                  <a:gd name="T40" fmla="*/ 37 w 110"/>
                  <a:gd name="T41" fmla="*/ 59 h 237"/>
                  <a:gd name="T42" fmla="*/ 31 w 110"/>
                  <a:gd name="T43" fmla="*/ 77 h 237"/>
                  <a:gd name="T44" fmla="*/ 30 w 110"/>
                  <a:gd name="T45" fmla="*/ 97 h 237"/>
                  <a:gd name="T46" fmla="*/ 30 w 110"/>
                  <a:gd name="T47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" h="237">
                    <a:moveTo>
                      <a:pt x="30" y="237"/>
                    </a:moveTo>
                    <a:lnTo>
                      <a:pt x="1" y="237"/>
                    </a:lnTo>
                    <a:lnTo>
                      <a:pt x="1" y="58"/>
                    </a:lnTo>
                    <a:lnTo>
                      <a:pt x="1" y="31"/>
                    </a:lnTo>
                    <a:lnTo>
                      <a:pt x="0" y="6"/>
                    </a:lnTo>
                    <a:lnTo>
                      <a:pt x="29" y="6"/>
                    </a:lnTo>
                    <a:lnTo>
                      <a:pt x="30" y="40"/>
                    </a:lnTo>
                    <a:lnTo>
                      <a:pt x="30" y="40"/>
                    </a:lnTo>
                    <a:lnTo>
                      <a:pt x="39" y="24"/>
                    </a:lnTo>
                    <a:lnTo>
                      <a:pt x="50" y="10"/>
                    </a:lnTo>
                    <a:lnTo>
                      <a:pt x="65" y="2"/>
                    </a:lnTo>
                    <a:lnTo>
                      <a:pt x="83" y="0"/>
                    </a:lnTo>
                    <a:lnTo>
                      <a:pt x="110" y="0"/>
                    </a:lnTo>
                    <a:lnTo>
                      <a:pt x="110" y="27"/>
                    </a:lnTo>
                    <a:lnTo>
                      <a:pt x="105" y="25"/>
                    </a:lnTo>
                    <a:lnTo>
                      <a:pt x="99" y="24"/>
                    </a:lnTo>
                    <a:lnTo>
                      <a:pt x="92" y="24"/>
                    </a:lnTo>
                    <a:lnTo>
                      <a:pt x="75" y="27"/>
                    </a:lnTo>
                    <a:lnTo>
                      <a:pt x="58" y="33"/>
                    </a:lnTo>
                    <a:lnTo>
                      <a:pt x="46" y="44"/>
                    </a:lnTo>
                    <a:lnTo>
                      <a:pt x="37" y="59"/>
                    </a:lnTo>
                    <a:lnTo>
                      <a:pt x="31" y="77"/>
                    </a:lnTo>
                    <a:lnTo>
                      <a:pt x="30" y="97"/>
                    </a:lnTo>
                    <a:lnTo>
                      <a:pt x="30" y="237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7"/>
              <p:cNvSpPr>
                <a:spLocks noChangeAspect="1" noEditPoints="1"/>
              </p:cNvSpPr>
              <p:nvPr/>
            </p:nvSpPr>
            <p:spPr bwMode="auto">
              <a:xfrm>
                <a:off x="4872038" y="2871788"/>
                <a:ext cx="109537" cy="128588"/>
              </a:xfrm>
              <a:custGeom>
                <a:avLst/>
                <a:gdLst>
                  <a:gd name="T0" fmla="*/ 31 w 209"/>
                  <a:gd name="T1" fmla="*/ 127 h 243"/>
                  <a:gd name="T2" fmla="*/ 32 w 209"/>
                  <a:gd name="T3" fmla="*/ 149 h 243"/>
                  <a:gd name="T4" fmla="*/ 36 w 209"/>
                  <a:gd name="T5" fmla="*/ 168 h 243"/>
                  <a:gd name="T6" fmla="*/ 44 w 209"/>
                  <a:gd name="T7" fmla="*/ 184 h 243"/>
                  <a:gd name="T8" fmla="*/ 55 w 209"/>
                  <a:gd name="T9" fmla="*/ 197 h 243"/>
                  <a:gd name="T10" fmla="*/ 70 w 209"/>
                  <a:gd name="T11" fmla="*/ 208 h 243"/>
                  <a:gd name="T12" fmla="*/ 88 w 209"/>
                  <a:gd name="T13" fmla="*/ 215 h 243"/>
                  <a:gd name="T14" fmla="*/ 109 w 209"/>
                  <a:gd name="T15" fmla="*/ 218 h 243"/>
                  <a:gd name="T16" fmla="*/ 128 w 209"/>
                  <a:gd name="T17" fmla="*/ 215 h 243"/>
                  <a:gd name="T18" fmla="*/ 146 w 209"/>
                  <a:gd name="T19" fmla="*/ 208 h 243"/>
                  <a:gd name="T20" fmla="*/ 160 w 209"/>
                  <a:gd name="T21" fmla="*/ 196 h 243"/>
                  <a:gd name="T22" fmla="*/ 171 w 209"/>
                  <a:gd name="T23" fmla="*/ 181 h 243"/>
                  <a:gd name="T24" fmla="*/ 177 w 209"/>
                  <a:gd name="T25" fmla="*/ 163 h 243"/>
                  <a:gd name="T26" fmla="*/ 206 w 209"/>
                  <a:gd name="T27" fmla="*/ 163 h 243"/>
                  <a:gd name="T28" fmla="*/ 196 w 209"/>
                  <a:gd name="T29" fmla="*/ 188 h 243"/>
                  <a:gd name="T30" fmla="*/ 184 w 209"/>
                  <a:gd name="T31" fmla="*/ 208 h 243"/>
                  <a:gd name="T32" fmla="*/ 169 w 209"/>
                  <a:gd name="T33" fmla="*/ 223 h 243"/>
                  <a:gd name="T34" fmla="*/ 150 w 209"/>
                  <a:gd name="T35" fmla="*/ 235 h 243"/>
                  <a:gd name="T36" fmla="*/ 127 w 209"/>
                  <a:gd name="T37" fmla="*/ 241 h 243"/>
                  <a:gd name="T38" fmla="*/ 101 w 209"/>
                  <a:gd name="T39" fmla="*/ 243 h 243"/>
                  <a:gd name="T40" fmla="*/ 77 w 209"/>
                  <a:gd name="T41" fmla="*/ 241 h 243"/>
                  <a:gd name="T42" fmla="*/ 57 w 209"/>
                  <a:gd name="T43" fmla="*/ 233 h 243"/>
                  <a:gd name="T44" fmla="*/ 39 w 209"/>
                  <a:gd name="T45" fmla="*/ 222 h 243"/>
                  <a:gd name="T46" fmla="*/ 25 w 209"/>
                  <a:gd name="T47" fmla="*/ 205 h 243"/>
                  <a:gd name="T48" fmla="*/ 14 w 209"/>
                  <a:gd name="T49" fmla="*/ 188 h 243"/>
                  <a:gd name="T50" fmla="*/ 6 w 209"/>
                  <a:gd name="T51" fmla="*/ 166 h 243"/>
                  <a:gd name="T52" fmla="*/ 2 w 209"/>
                  <a:gd name="T53" fmla="*/ 145 h 243"/>
                  <a:gd name="T54" fmla="*/ 0 w 209"/>
                  <a:gd name="T55" fmla="*/ 122 h 243"/>
                  <a:gd name="T56" fmla="*/ 2 w 209"/>
                  <a:gd name="T57" fmla="*/ 98 h 243"/>
                  <a:gd name="T58" fmla="*/ 6 w 209"/>
                  <a:gd name="T59" fmla="*/ 75 h 243"/>
                  <a:gd name="T60" fmla="*/ 14 w 209"/>
                  <a:gd name="T61" fmla="*/ 55 h 243"/>
                  <a:gd name="T62" fmla="*/ 25 w 209"/>
                  <a:gd name="T63" fmla="*/ 36 h 243"/>
                  <a:gd name="T64" fmla="*/ 40 w 209"/>
                  <a:gd name="T65" fmla="*/ 21 h 243"/>
                  <a:gd name="T66" fmla="*/ 58 w 209"/>
                  <a:gd name="T67" fmla="*/ 9 h 243"/>
                  <a:gd name="T68" fmla="*/ 80 w 209"/>
                  <a:gd name="T69" fmla="*/ 2 h 243"/>
                  <a:gd name="T70" fmla="*/ 103 w 209"/>
                  <a:gd name="T71" fmla="*/ 0 h 243"/>
                  <a:gd name="T72" fmla="*/ 130 w 209"/>
                  <a:gd name="T73" fmla="*/ 1 h 243"/>
                  <a:gd name="T74" fmla="*/ 153 w 209"/>
                  <a:gd name="T75" fmla="*/ 9 h 243"/>
                  <a:gd name="T76" fmla="*/ 171 w 209"/>
                  <a:gd name="T77" fmla="*/ 21 h 243"/>
                  <a:gd name="T78" fmla="*/ 186 w 209"/>
                  <a:gd name="T79" fmla="*/ 36 h 243"/>
                  <a:gd name="T80" fmla="*/ 195 w 209"/>
                  <a:gd name="T81" fmla="*/ 55 h 243"/>
                  <a:gd name="T82" fmla="*/ 203 w 209"/>
                  <a:gd name="T83" fmla="*/ 77 h 243"/>
                  <a:gd name="T84" fmla="*/ 207 w 209"/>
                  <a:gd name="T85" fmla="*/ 101 h 243"/>
                  <a:gd name="T86" fmla="*/ 209 w 209"/>
                  <a:gd name="T87" fmla="*/ 127 h 243"/>
                  <a:gd name="T88" fmla="*/ 31 w 209"/>
                  <a:gd name="T89" fmla="*/ 127 h 243"/>
                  <a:gd name="T90" fmla="*/ 179 w 209"/>
                  <a:gd name="T91" fmla="*/ 103 h 243"/>
                  <a:gd name="T92" fmla="*/ 176 w 209"/>
                  <a:gd name="T93" fmla="*/ 81 h 243"/>
                  <a:gd name="T94" fmla="*/ 168 w 209"/>
                  <a:gd name="T95" fmla="*/ 62 h 243"/>
                  <a:gd name="T96" fmla="*/ 158 w 209"/>
                  <a:gd name="T97" fmla="*/ 47 h 243"/>
                  <a:gd name="T98" fmla="*/ 143 w 209"/>
                  <a:gd name="T99" fmla="*/ 35 h 243"/>
                  <a:gd name="T100" fmla="*/ 126 w 209"/>
                  <a:gd name="T101" fmla="*/ 27 h 243"/>
                  <a:gd name="T102" fmla="*/ 104 w 209"/>
                  <a:gd name="T103" fmla="*/ 24 h 243"/>
                  <a:gd name="T104" fmla="*/ 82 w 209"/>
                  <a:gd name="T105" fmla="*/ 27 h 243"/>
                  <a:gd name="T106" fmla="*/ 66 w 209"/>
                  <a:gd name="T107" fmla="*/ 36 h 243"/>
                  <a:gd name="T108" fmla="*/ 52 w 209"/>
                  <a:gd name="T109" fmla="*/ 48 h 243"/>
                  <a:gd name="T110" fmla="*/ 42 w 209"/>
                  <a:gd name="T111" fmla="*/ 65 h 243"/>
                  <a:gd name="T112" fmla="*/ 35 w 209"/>
                  <a:gd name="T113" fmla="*/ 82 h 243"/>
                  <a:gd name="T114" fmla="*/ 31 w 209"/>
                  <a:gd name="T115" fmla="*/ 103 h 243"/>
                  <a:gd name="T116" fmla="*/ 179 w 209"/>
                  <a:gd name="T117" fmla="*/ 10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9" h="243">
                    <a:moveTo>
                      <a:pt x="31" y="127"/>
                    </a:moveTo>
                    <a:lnTo>
                      <a:pt x="32" y="149"/>
                    </a:lnTo>
                    <a:lnTo>
                      <a:pt x="36" y="168"/>
                    </a:lnTo>
                    <a:lnTo>
                      <a:pt x="44" y="184"/>
                    </a:lnTo>
                    <a:lnTo>
                      <a:pt x="55" y="197"/>
                    </a:lnTo>
                    <a:lnTo>
                      <a:pt x="70" y="208"/>
                    </a:lnTo>
                    <a:lnTo>
                      <a:pt x="88" y="215"/>
                    </a:lnTo>
                    <a:lnTo>
                      <a:pt x="109" y="218"/>
                    </a:lnTo>
                    <a:lnTo>
                      <a:pt x="128" y="215"/>
                    </a:lnTo>
                    <a:lnTo>
                      <a:pt x="146" y="208"/>
                    </a:lnTo>
                    <a:lnTo>
                      <a:pt x="160" y="196"/>
                    </a:lnTo>
                    <a:lnTo>
                      <a:pt x="171" y="181"/>
                    </a:lnTo>
                    <a:lnTo>
                      <a:pt x="177" y="163"/>
                    </a:lnTo>
                    <a:lnTo>
                      <a:pt x="206" y="163"/>
                    </a:lnTo>
                    <a:lnTo>
                      <a:pt x="196" y="188"/>
                    </a:lnTo>
                    <a:lnTo>
                      <a:pt x="184" y="208"/>
                    </a:lnTo>
                    <a:lnTo>
                      <a:pt x="169" y="223"/>
                    </a:lnTo>
                    <a:lnTo>
                      <a:pt x="150" y="235"/>
                    </a:lnTo>
                    <a:lnTo>
                      <a:pt x="127" y="241"/>
                    </a:lnTo>
                    <a:lnTo>
                      <a:pt x="101" y="243"/>
                    </a:lnTo>
                    <a:lnTo>
                      <a:pt x="77" y="241"/>
                    </a:lnTo>
                    <a:lnTo>
                      <a:pt x="57" y="233"/>
                    </a:lnTo>
                    <a:lnTo>
                      <a:pt x="39" y="222"/>
                    </a:lnTo>
                    <a:lnTo>
                      <a:pt x="25" y="205"/>
                    </a:lnTo>
                    <a:lnTo>
                      <a:pt x="14" y="188"/>
                    </a:lnTo>
                    <a:lnTo>
                      <a:pt x="6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2" y="98"/>
                    </a:lnTo>
                    <a:lnTo>
                      <a:pt x="6" y="75"/>
                    </a:lnTo>
                    <a:lnTo>
                      <a:pt x="14" y="55"/>
                    </a:lnTo>
                    <a:lnTo>
                      <a:pt x="25" y="36"/>
                    </a:lnTo>
                    <a:lnTo>
                      <a:pt x="40" y="21"/>
                    </a:lnTo>
                    <a:lnTo>
                      <a:pt x="58" y="9"/>
                    </a:lnTo>
                    <a:lnTo>
                      <a:pt x="80" y="2"/>
                    </a:lnTo>
                    <a:lnTo>
                      <a:pt x="103" y="0"/>
                    </a:lnTo>
                    <a:lnTo>
                      <a:pt x="130" y="1"/>
                    </a:lnTo>
                    <a:lnTo>
                      <a:pt x="153" y="9"/>
                    </a:lnTo>
                    <a:lnTo>
                      <a:pt x="171" y="21"/>
                    </a:lnTo>
                    <a:lnTo>
                      <a:pt x="186" y="36"/>
                    </a:lnTo>
                    <a:lnTo>
                      <a:pt x="195" y="55"/>
                    </a:lnTo>
                    <a:lnTo>
                      <a:pt x="203" y="77"/>
                    </a:lnTo>
                    <a:lnTo>
                      <a:pt x="207" y="101"/>
                    </a:lnTo>
                    <a:lnTo>
                      <a:pt x="209" y="127"/>
                    </a:lnTo>
                    <a:lnTo>
                      <a:pt x="31" y="127"/>
                    </a:lnTo>
                    <a:close/>
                    <a:moveTo>
                      <a:pt x="179" y="103"/>
                    </a:moveTo>
                    <a:lnTo>
                      <a:pt x="176" y="81"/>
                    </a:lnTo>
                    <a:lnTo>
                      <a:pt x="168" y="62"/>
                    </a:lnTo>
                    <a:lnTo>
                      <a:pt x="158" y="47"/>
                    </a:lnTo>
                    <a:lnTo>
                      <a:pt x="143" y="35"/>
                    </a:lnTo>
                    <a:lnTo>
                      <a:pt x="126" y="27"/>
                    </a:lnTo>
                    <a:lnTo>
                      <a:pt x="104" y="24"/>
                    </a:lnTo>
                    <a:lnTo>
                      <a:pt x="82" y="27"/>
                    </a:lnTo>
                    <a:lnTo>
                      <a:pt x="66" y="36"/>
                    </a:lnTo>
                    <a:lnTo>
                      <a:pt x="52" y="48"/>
                    </a:lnTo>
                    <a:lnTo>
                      <a:pt x="42" y="65"/>
                    </a:lnTo>
                    <a:lnTo>
                      <a:pt x="35" y="82"/>
                    </a:lnTo>
                    <a:lnTo>
                      <a:pt x="31" y="103"/>
                    </a:lnTo>
                    <a:lnTo>
                      <a:pt x="179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8"/>
              <p:cNvSpPr>
                <a:spLocks noChangeAspect="1"/>
              </p:cNvSpPr>
              <p:nvPr/>
            </p:nvSpPr>
            <p:spPr bwMode="auto">
              <a:xfrm>
                <a:off x="4991100" y="2871788"/>
                <a:ext cx="96837" cy="128588"/>
              </a:xfrm>
              <a:custGeom>
                <a:avLst/>
                <a:gdLst>
                  <a:gd name="T0" fmla="*/ 110 w 183"/>
                  <a:gd name="T1" fmla="*/ 0 h 243"/>
                  <a:gd name="T2" fmla="*/ 142 w 183"/>
                  <a:gd name="T3" fmla="*/ 9 h 243"/>
                  <a:gd name="T4" fmla="*/ 166 w 183"/>
                  <a:gd name="T5" fmla="*/ 29 h 243"/>
                  <a:gd name="T6" fmla="*/ 176 w 183"/>
                  <a:gd name="T7" fmla="*/ 63 h 243"/>
                  <a:gd name="T8" fmla="*/ 142 w 183"/>
                  <a:gd name="T9" fmla="*/ 48 h 243"/>
                  <a:gd name="T10" fmla="*/ 121 w 183"/>
                  <a:gd name="T11" fmla="*/ 29 h 243"/>
                  <a:gd name="T12" fmla="*/ 89 w 183"/>
                  <a:gd name="T13" fmla="*/ 24 h 243"/>
                  <a:gd name="T14" fmla="*/ 60 w 183"/>
                  <a:gd name="T15" fmla="*/ 29 h 243"/>
                  <a:gd name="T16" fmla="*/ 39 w 183"/>
                  <a:gd name="T17" fmla="*/ 47 h 243"/>
                  <a:gd name="T18" fmla="*/ 39 w 183"/>
                  <a:gd name="T19" fmla="*/ 74 h 243"/>
                  <a:gd name="T20" fmla="*/ 60 w 183"/>
                  <a:gd name="T21" fmla="*/ 89 h 243"/>
                  <a:gd name="T22" fmla="*/ 95 w 183"/>
                  <a:gd name="T23" fmla="*/ 100 h 243"/>
                  <a:gd name="T24" fmla="*/ 144 w 183"/>
                  <a:gd name="T25" fmla="*/ 115 h 243"/>
                  <a:gd name="T26" fmla="*/ 172 w 183"/>
                  <a:gd name="T27" fmla="*/ 135 h 243"/>
                  <a:gd name="T28" fmla="*/ 183 w 183"/>
                  <a:gd name="T29" fmla="*/ 168 h 243"/>
                  <a:gd name="T30" fmla="*/ 172 w 183"/>
                  <a:gd name="T31" fmla="*/ 205 h 243"/>
                  <a:gd name="T32" fmla="*/ 145 w 183"/>
                  <a:gd name="T33" fmla="*/ 230 h 243"/>
                  <a:gd name="T34" fmla="*/ 107 w 183"/>
                  <a:gd name="T35" fmla="*/ 242 h 243"/>
                  <a:gd name="T36" fmla="*/ 69 w 183"/>
                  <a:gd name="T37" fmla="*/ 242 h 243"/>
                  <a:gd name="T38" fmla="*/ 35 w 183"/>
                  <a:gd name="T39" fmla="*/ 231 h 243"/>
                  <a:gd name="T40" fmla="*/ 9 w 183"/>
                  <a:gd name="T41" fmla="*/ 210 h 243"/>
                  <a:gd name="T42" fmla="*/ 0 w 183"/>
                  <a:gd name="T43" fmla="*/ 173 h 243"/>
                  <a:gd name="T44" fmla="*/ 32 w 183"/>
                  <a:gd name="T45" fmla="*/ 189 h 243"/>
                  <a:gd name="T46" fmla="*/ 50 w 183"/>
                  <a:gd name="T47" fmla="*/ 208 h 243"/>
                  <a:gd name="T48" fmla="*/ 77 w 183"/>
                  <a:gd name="T49" fmla="*/ 218 h 243"/>
                  <a:gd name="T50" fmla="*/ 109 w 183"/>
                  <a:gd name="T51" fmla="*/ 216 h 243"/>
                  <a:gd name="T52" fmla="*/ 134 w 183"/>
                  <a:gd name="T53" fmla="*/ 207 h 243"/>
                  <a:gd name="T54" fmla="*/ 151 w 183"/>
                  <a:gd name="T55" fmla="*/ 187 h 243"/>
                  <a:gd name="T56" fmla="*/ 151 w 183"/>
                  <a:gd name="T57" fmla="*/ 158 h 243"/>
                  <a:gd name="T58" fmla="*/ 130 w 183"/>
                  <a:gd name="T59" fmla="*/ 139 h 243"/>
                  <a:gd name="T60" fmla="*/ 99 w 183"/>
                  <a:gd name="T61" fmla="*/ 130 h 243"/>
                  <a:gd name="T62" fmla="*/ 65 w 183"/>
                  <a:gd name="T63" fmla="*/ 122 h 243"/>
                  <a:gd name="T64" fmla="*/ 37 w 183"/>
                  <a:gd name="T65" fmla="*/ 111 h 243"/>
                  <a:gd name="T66" fmla="*/ 15 w 183"/>
                  <a:gd name="T67" fmla="*/ 93 h 243"/>
                  <a:gd name="T68" fmla="*/ 7 w 183"/>
                  <a:gd name="T69" fmla="*/ 63 h 243"/>
                  <a:gd name="T70" fmla="*/ 16 w 183"/>
                  <a:gd name="T71" fmla="*/ 29 h 243"/>
                  <a:gd name="T72" fmla="*/ 42 w 183"/>
                  <a:gd name="T73" fmla="*/ 9 h 243"/>
                  <a:gd name="T74" fmla="*/ 75 w 183"/>
                  <a:gd name="T7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3" h="243">
                    <a:moveTo>
                      <a:pt x="92" y="0"/>
                    </a:moveTo>
                    <a:lnTo>
                      <a:pt x="110" y="0"/>
                    </a:lnTo>
                    <a:lnTo>
                      <a:pt x="128" y="4"/>
                    </a:lnTo>
                    <a:lnTo>
                      <a:pt x="142" y="9"/>
                    </a:lnTo>
                    <a:lnTo>
                      <a:pt x="155" y="17"/>
                    </a:lnTo>
                    <a:lnTo>
                      <a:pt x="166" y="29"/>
                    </a:lnTo>
                    <a:lnTo>
                      <a:pt x="172" y="44"/>
                    </a:lnTo>
                    <a:lnTo>
                      <a:pt x="176" y="63"/>
                    </a:lnTo>
                    <a:lnTo>
                      <a:pt x="147" y="63"/>
                    </a:lnTo>
                    <a:lnTo>
                      <a:pt x="142" y="48"/>
                    </a:lnTo>
                    <a:lnTo>
                      <a:pt x="133" y="36"/>
                    </a:lnTo>
                    <a:lnTo>
                      <a:pt x="121" y="29"/>
                    </a:lnTo>
                    <a:lnTo>
                      <a:pt x="106" y="25"/>
                    </a:lnTo>
                    <a:lnTo>
                      <a:pt x="89" y="24"/>
                    </a:lnTo>
                    <a:lnTo>
                      <a:pt x="73" y="25"/>
                    </a:lnTo>
                    <a:lnTo>
                      <a:pt x="60" y="29"/>
                    </a:lnTo>
                    <a:lnTo>
                      <a:pt x="47" y="36"/>
                    </a:lnTo>
                    <a:lnTo>
                      <a:pt x="39" y="47"/>
                    </a:lnTo>
                    <a:lnTo>
                      <a:pt x="37" y="62"/>
                    </a:lnTo>
                    <a:lnTo>
                      <a:pt x="39" y="74"/>
                    </a:lnTo>
                    <a:lnTo>
                      <a:pt x="47" y="84"/>
                    </a:lnTo>
                    <a:lnTo>
                      <a:pt x="60" y="89"/>
                    </a:lnTo>
                    <a:lnTo>
                      <a:pt x="76" y="94"/>
                    </a:lnTo>
                    <a:lnTo>
                      <a:pt x="95" y="100"/>
                    </a:lnTo>
                    <a:lnTo>
                      <a:pt x="118" y="107"/>
                    </a:lnTo>
                    <a:lnTo>
                      <a:pt x="144" y="115"/>
                    </a:lnTo>
                    <a:lnTo>
                      <a:pt x="160" y="123"/>
                    </a:lnTo>
                    <a:lnTo>
                      <a:pt x="172" y="135"/>
                    </a:lnTo>
                    <a:lnTo>
                      <a:pt x="180" y="150"/>
                    </a:lnTo>
                    <a:lnTo>
                      <a:pt x="183" y="168"/>
                    </a:lnTo>
                    <a:lnTo>
                      <a:pt x="180" y="188"/>
                    </a:lnTo>
                    <a:lnTo>
                      <a:pt x="172" y="205"/>
                    </a:lnTo>
                    <a:lnTo>
                      <a:pt x="160" y="219"/>
                    </a:lnTo>
                    <a:lnTo>
                      <a:pt x="145" y="230"/>
                    </a:lnTo>
                    <a:lnTo>
                      <a:pt x="126" y="238"/>
                    </a:lnTo>
                    <a:lnTo>
                      <a:pt x="107" y="242"/>
                    </a:lnTo>
                    <a:lnTo>
                      <a:pt x="87" y="243"/>
                    </a:lnTo>
                    <a:lnTo>
                      <a:pt x="69" y="242"/>
                    </a:lnTo>
                    <a:lnTo>
                      <a:pt x="51" y="238"/>
                    </a:lnTo>
                    <a:lnTo>
                      <a:pt x="35" y="231"/>
                    </a:lnTo>
                    <a:lnTo>
                      <a:pt x="22" y="222"/>
                    </a:lnTo>
                    <a:lnTo>
                      <a:pt x="9" y="210"/>
                    </a:lnTo>
                    <a:lnTo>
                      <a:pt x="3" y="193"/>
                    </a:lnTo>
                    <a:lnTo>
                      <a:pt x="0" y="173"/>
                    </a:lnTo>
                    <a:lnTo>
                      <a:pt x="30" y="173"/>
                    </a:lnTo>
                    <a:lnTo>
                      <a:pt x="32" y="189"/>
                    </a:lnTo>
                    <a:lnTo>
                      <a:pt x="39" y="200"/>
                    </a:lnTo>
                    <a:lnTo>
                      <a:pt x="50" y="208"/>
                    </a:lnTo>
                    <a:lnTo>
                      <a:pt x="64" y="214"/>
                    </a:lnTo>
                    <a:lnTo>
                      <a:pt x="77" y="218"/>
                    </a:lnTo>
                    <a:lnTo>
                      <a:pt x="94" y="218"/>
                    </a:lnTo>
                    <a:lnTo>
                      <a:pt x="109" y="216"/>
                    </a:lnTo>
                    <a:lnTo>
                      <a:pt x="122" y="214"/>
                    </a:lnTo>
                    <a:lnTo>
                      <a:pt x="134" y="207"/>
                    </a:lnTo>
                    <a:lnTo>
                      <a:pt x="144" y="199"/>
                    </a:lnTo>
                    <a:lnTo>
                      <a:pt x="151" y="187"/>
                    </a:lnTo>
                    <a:lnTo>
                      <a:pt x="153" y="172"/>
                    </a:lnTo>
                    <a:lnTo>
                      <a:pt x="151" y="158"/>
                    </a:lnTo>
                    <a:lnTo>
                      <a:pt x="142" y="147"/>
                    </a:lnTo>
                    <a:lnTo>
                      <a:pt x="130" y="139"/>
                    </a:lnTo>
                    <a:lnTo>
                      <a:pt x="115" y="134"/>
                    </a:lnTo>
                    <a:lnTo>
                      <a:pt x="99" y="130"/>
                    </a:lnTo>
                    <a:lnTo>
                      <a:pt x="80" y="126"/>
                    </a:lnTo>
                    <a:lnTo>
                      <a:pt x="65" y="122"/>
                    </a:lnTo>
                    <a:lnTo>
                      <a:pt x="50" y="116"/>
                    </a:lnTo>
                    <a:lnTo>
                      <a:pt x="37" y="111"/>
                    </a:lnTo>
                    <a:lnTo>
                      <a:pt x="24" y="103"/>
                    </a:lnTo>
                    <a:lnTo>
                      <a:pt x="15" y="93"/>
                    </a:lnTo>
                    <a:lnTo>
                      <a:pt x="9" y="80"/>
                    </a:lnTo>
                    <a:lnTo>
                      <a:pt x="7" y="63"/>
                    </a:lnTo>
                    <a:lnTo>
                      <a:pt x="9" y="44"/>
                    </a:lnTo>
                    <a:lnTo>
                      <a:pt x="16" y="29"/>
                    </a:lnTo>
                    <a:lnTo>
                      <a:pt x="27" y="19"/>
                    </a:lnTo>
                    <a:lnTo>
                      <a:pt x="42" y="9"/>
                    </a:lnTo>
                    <a:lnTo>
                      <a:pt x="57" y="4"/>
                    </a:lnTo>
                    <a:lnTo>
                      <a:pt x="75" y="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9"/>
              <p:cNvSpPr>
                <a:spLocks noChangeAspect="1"/>
              </p:cNvSpPr>
              <p:nvPr/>
            </p:nvSpPr>
            <p:spPr bwMode="auto">
              <a:xfrm>
                <a:off x="5097463" y="2871788"/>
                <a:ext cx="98425" cy="128588"/>
              </a:xfrm>
              <a:custGeom>
                <a:avLst/>
                <a:gdLst>
                  <a:gd name="T0" fmla="*/ 112 w 185"/>
                  <a:gd name="T1" fmla="*/ 0 h 243"/>
                  <a:gd name="T2" fmla="*/ 144 w 185"/>
                  <a:gd name="T3" fmla="*/ 9 h 243"/>
                  <a:gd name="T4" fmla="*/ 167 w 185"/>
                  <a:gd name="T5" fmla="*/ 29 h 243"/>
                  <a:gd name="T6" fmla="*/ 178 w 185"/>
                  <a:gd name="T7" fmla="*/ 63 h 243"/>
                  <a:gd name="T8" fmla="*/ 143 w 185"/>
                  <a:gd name="T9" fmla="*/ 48 h 243"/>
                  <a:gd name="T10" fmla="*/ 122 w 185"/>
                  <a:gd name="T11" fmla="*/ 29 h 243"/>
                  <a:gd name="T12" fmla="*/ 90 w 185"/>
                  <a:gd name="T13" fmla="*/ 24 h 243"/>
                  <a:gd name="T14" fmla="*/ 61 w 185"/>
                  <a:gd name="T15" fmla="*/ 29 h 243"/>
                  <a:gd name="T16" fmla="*/ 41 w 185"/>
                  <a:gd name="T17" fmla="*/ 47 h 243"/>
                  <a:gd name="T18" fmla="*/ 41 w 185"/>
                  <a:gd name="T19" fmla="*/ 74 h 243"/>
                  <a:gd name="T20" fmla="*/ 61 w 185"/>
                  <a:gd name="T21" fmla="*/ 89 h 243"/>
                  <a:gd name="T22" fmla="*/ 97 w 185"/>
                  <a:gd name="T23" fmla="*/ 100 h 243"/>
                  <a:gd name="T24" fmla="*/ 145 w 185"/>
                  <a:gd name="T25" fmla="*/ 115 h 243"/>
                  <a:gd name="T26" fmla="*/ 174 w 185"/>
                  <a:gd name="T27" fmla="*/ 135 h 243"/>
                  <a:gd name="T28" fmla="*/ 185 w 185"/>
                  <a:gd name="T29" fmla="*/ 168 h 243"/>
                  <a:gd name="T30" fmla="*/ 174 w 185"/>
                  <a:gd name="T31" fmla="*/ 205 h 243"/>
                  <a:gd name="T32" fmla="*/ 147 w 185"/>
                  <a:gd name="T33" fmla="*/ 230 h 243"/>
                  <a:gd name="T34" fmla="*/ 109 w 185"/>
                  <a:gd name="T35" fmla="*/ 242 h 243"/>
                  <a:gd name="T36" fmla="*/ 71 w 185"/>
                  <a:gd name="T37" fmla="*/ 242 h 243"/>
                  <a:gd name="T38" fmla="*/ 37 w 185"/>
                  <a:gd name="T39" fmla="*/ 231 h 243"/>
                  <a:gd name="T40" fmla="*/ 11 w 185"/>
                  <a:gd name="T41" fmla="*/ 210 h 243"/>
                  <a:gd name="T42" fmla="*/ 0 w 185"/>
                  <a:gd name="T43" fmla="*/ 173 h 243"/>
                  <a:gd name="T44" fmla="*/ 34 w 185"/>
                  <a:gd name="T45" fmla="*/ 189 h 243"/>
                  <a:gd name="T46" fmla="*/ 52 w 185"/>
                  <a:gd name="T47" fmla="*/ 208 h 243"/>
                  <a:gd name="T48" fmla="*/ 79 w 185"/>
                  <a:gd name="T49" fmla="*/ 218 h 243"/>
                  <a:gd name="T50" fmla="*/ 109 w 185"/>
                  <a:gd name="T51" fmla="*/ 216 h 243"/>
                  <a:gd name="T52" fmla="*/ 136 w 185"/>
                  <a:gd name="T53" fmla="*/ 207 h 243"/>
                  <a:gd name="T54" fmla="*/ 152 w 185"/>
                  <a:gd name="T55" fmla="*/ 187 h 243"/>
                  <a:gd name="T56" fmla="*/ 152 w 185"/>
                  <a:gd name="T57" fmla="*/ 158 h 243"/>
                  <a:gd name="T58" fmla="*/ 132 w 185"/>
                  <a:gd name="T59" fmla="*/ 139 h 243"/>
                  <a:gd name="T60" fmla="*/ 99 w 185"/>
                  <a:gd name="T61" fmla="*/ 130 h 243"/>
                  <a:gd name="T62" fmla="*/ 67 w 185"/>
                  <a:gd name="T63" fmla="*/ 122 h 243"/>
                  <a:gd name="T64" fmla="*/ 38 w 185"/>
                  <a:gd name="T65" fmla="*/ 111 h 243"/>
                  <a:gd name="T66" fmla="*/ 16 w 185"/>
                  <a:gd name="T67" fmla="*/ 93 h 243"/>
                  <a:gd name="T68" fmla="*/ 8 w 185"/>
                  <a:gd name="T69" fmla="*/ 63 h 243"/>
                  <a:gd name="T70" fmla="*/ 18 w 185"/>
                  <a:gd name="T71" fmla="*/ 29 h 243"/>
                  <a:gd name="T72" fmla="*/ 42 w 185"/>
                  <a:gd name="T73" fmla="*/ 9 h 243"/>
                  <a:gd name="T74" fmla="*/ 76 w 185"/>
                  <a:gd name="T7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43">
                    <a:moveTo>
                      <a:pt x="94" y="0"/>
                    </a:moveTo>
                    <a:lnTo>
                      <a:pt x="112" y="0"/>
                    </a:lnTo>
                    <a:lnTo>
                      <a:pt x="128" y="4"/>
                    </a:lnTo>
                    <a:lnTo>
                      <a:pt x="144" y="9"/>
                    </a:lnTo>
                    <a:lnTo>
                      <a:pt x="156" y="17"/>
                    </a:lnTo>
                    <a:lnTo>
                      <a:pt x="167" y="29"/>
                    </a:lnTo>
                    <a:lnTo>
                      <a:pt x="174" y="44"/>
                    </a:lnTo>
                    <a:lnTo>
                      <a:pt x="178" y="63"/>
                    </a:lnTo>
                    <a:lnTo>
                      <a:pt x="148" y="63"/>
                    </a:lnTo>
                    <a:lnTo>
                      <a:pt x="143" y="48"/>
                    </a:lnTo>
                    <a:lnTo>
                      <a:pt x="135" y="36"/>
                    </a:lnTo>
                    <a:lnTo>
                      <a:pt x="122" y="29"/>
                    </a:lnTo>
                    <a:lnTo>
                      <a:pt x="107" y="25"/>
                    </a:lnTo>
                    <a:lnTo>
                      <a:pt x="90" y="24"/>
                    </a:lnTo>
                    <a:lnTo>
                      <a:pt x="75" y="25"/>
                    </a:lnTo>
                    <a:lnTo>
                      <a:pt x="61" y="29"/>
                    </a:lnTo>
                    <a:lnTo>
                      <a:pt x="49" y="36"/>
                    </a:lnTo>
                    <a:lnTo>
                      <a:pt x="41" y="47"/>
                    </a:lnTo>
                    <a:lnTo>
                      <a:pt x="38" y="62"/>
                    </a:lnTo>
                    <a:lnTo>
                      <a:pt x="41" y="74"/>
                    </a:lnTo>
                    <a:lnTo>
                      <a:pt x="49" y="84"/>
                    </a:lnTo>
                    <a:lnTo>
                      <a:pt x="61" y="89"/>
                    </a:lnTo>
                    <a:lnTo>
                      <a:pt x="78" y="94"/>
                    </a:lnTo>
                    <a:lnTo>
                      <a:pt x="97" y="100"/>
                    </a:lnTo>
                    <a:lnTo>
                      <a:pt x="120" y="107"/>
                    </a:lnTo>
                    <a:lnTo>
                      <a:pt x="145" y="115"/>
                    </a:lnTo>
                    <a:lnTo>
                      <a:pt x="162" y="123"/>
                    </a:lnTo>
                    <a:lnTo>
                      <a:pt x="174" y="135"/>
                    </a:lnTo>
                    <a:lnTo>
                      <a:pt x="182" y="150"/>
                    </a:lnTo>
                    <a:lnTo>
                      <a:pt x="185" y="168"/>
                    </a:lnTo>
                    <a:lnTo>
                      <a:pt x="182" y="188"/>
                    </a:lnTo>
                    <a:lnTo>
                      <a:pt x="174" y="205"/>
                    </a:lnTo>
                    <a:lnTo>
                      <a:pt x="162" y="219"/>
                    </a:lnTo>
                    <a:lnTo>
                      <a:pt x="147" y="230"/>
                    </a:lnTo>
                    <a:lnTo>
                      <a:pt x="128" y="238"/>
                    </a:lnTo>
                    <a:lnTo>
                      <a:pt x="109" y="242"/>
                    </a:lnTo>
                    <a:lnTo>
                      <a:pt x="87" y="243"/>
                    </a:lnTo>
                    <a:lnTo>
                      <a:pt x="71" y="242"/>
                    </a:lnTo>
                    <a:lnTo>
                      <a:pt x="53" y="238"/>
                    </a:lnTo>
                    <a:lnTo>
                      <a:pt x="37" y="231"/>
                    </a:lnTo>
                    <a:lnTo>
                      <a:pt x="23" y="222"/>
                    </a:lnTo>
                    <a:lnTo>
                      <a:pt x="11" y="210"/>
                    </a:lnTo>
                    <a:lnTo>
                      <a:pt x="4" y="193"/>
                    </a:lnTo>
                    <a:lnTo>
                      <a:pt x="0" y="173"/>
                    </a:lnTo>
                    <a:lnTo>
                      <a:pt x="30" y="173"/>
                    </a:lnTo>
                    <a:lnTo>
                      <a:pt x="34" y="189"/>
                    </a:lnTo>
                    <a:lnTo>
                      <a:pt x="41" y="200"/>
                    </a:lnTo>
                    <a:lnTo>
                      <a:pt x="52" y="208"/>
                    </a:lnTo>
                    <a:lnTo>
                      <a:pt x="64" y="214"/>
                    </a:lnTo>
                    <a:lnTo>
                      <a:pt x="79" y="218"/>
                    </a:lnTo>
                    <a:lnTo>
                      <a:pt x="95" y="218"/>
                    </a:lnTo>
                    <a:lnTo>
                      <a:pt x="109" y="216"/>
                    </a:lnTo>
                    <a:lnTo>
                      <a:pt x="124" y="214"/>
                    </a:lnTo>
                    <a:lnTo>
                      <a:pt x="136" y="207"/>
                    </a:lnTo>
                    <a:lnTo>
                      <a:pt x="145" y="199"/>
                    </a:lnTo>
                    <a:lnTo>
                      <a:pt x="152" y="187"/>
                    </a:lnTo>
                    <a:lnTo>
                      <a:pt x="155" y="172"/>
                    </a:lnTo>
                    <a:lnTo>
                      <a:pt x="152" y="158"/>
                    </a:lnTo>
                    <a:lnTo>
                      <a:pt x="144" y="147"/>
                    </a:lnTo>
                    <a:lnTo>
                      <a:pt x="132" y="139"/>
                    </a:lnTo>
                    <a:lnTo>
                      <a:pt x="117" y="134"/>
                    </a:lnTo>
                    <a:lnTo>
                      <a:pt x="99" y="130"/>
                    </a:lnTo>
                    <a:lnTo>
                      <a:pt x="82" y="126"/>
                    </a:lnTo>
                    <a:lnTo>
                      <a:pt x="67" y="122"/>
                    </a:lnTo>
                    <a:lnTo>
                      <a:pt x="52" y="116"/>
                    </a:lnTo>
                    <a:lnTo>
                      <a:pt x="38" y="111"/>
                    </a:lnTo>
                    <a:lnTo>
                      <a:pt x="26" y="103"/>
                    </a:lnTo>
                    <a:lnTo>
                      <a:pt x="16" y="93"/>
                    </a:lnTo>
                    <a:lnTo>
                      <a:pt x="11" y="80"/>
                    </a:lnTo>
                    <a:lnTo>
                      <a:pt x="8" y="63"/>
                    </a:lnTo>
                    <a:lnTo>
                      <a:pt x="11" y="44"/>
                    </a:lnTo>
                    <a:lnTo>
                      <a:pt x="18" y="29"/>
                    </a:lnTo>
                    <a:lnTo>
                      <a:pt x="29" y="19"/>
                    </a:lnTo>
                    <a:lnTo>
                      <a:pt x="42" y="9"/>
                    </a:lnTo>
                    <a:lnTo>
                      <a:pt x="59" y="4"/>
                    </a:lnTo>
                    <a:lnTo>
                      <a:pt x="76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70131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- n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6"/>
          <p:cNvSpPr>
            <a:spLocks noGrp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8334A-4378-4504-B19B-456B78EE63C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377805" y="296863"/>
            <a:ext cx="11448000" cy="859909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0076"/>
      </p:ext>
    </p:extLst>
  </p:cSld>
  <p:clrMapOvr>
    <a:masterClrMapping/>
  </p:clrMapOvr>
  <p:transition/>
  <p:hf sldNum="0" hdr="0" ftr="0"/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59175" y="268290"/>
            <a:ext cx="10273029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59175" y="1185862"/>
            <a:ext cx="10273029" cy="424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08678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333321" y="6081891"/>
            <a:ext cx="6116107" cy="44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50000"/>
              </a:lnSpc>
              <a:spcBef>
                <a:spcPts val="0"/>
              </a:spcBef>
              <a:defRPr kumimoji="0" lang="en-US" sz="1303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Title  │  Draft/Version#  │  Author/Department</a:t>
            </a:r>
            <a:endParaRPr lang="en-US" dirty="0"/>
          </a:p>
        </p:txBody>
      </p:sp>
      <p:sp>
        <p:nvSpPr>
          <p:cNvPr id="20" name="Date Placeholder 24"/>
          <p:cNvSpPr>
            <a:spLocks noGrp="1"/>
          </p:cNvSpPr>
          <p:nvPr>
            <p:ph type="dt" sz="half" idx="2"/>
          </p:nvPr>
        </p:nvSpPr>
        <p:spPr>
          <a:xfrm>
            <a:off x="9462357" y="6079561"/>
            <a:ext cx="1765593" cy="44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50000"/>
              </a:lnSpc>
              <a:defRPr sz="1303" smtClean="0">
                <a:solidFill>
                  <a:schemeClr val="accent5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CBDE785E-5941-4EC8-B2EC-F797675B73B8}" type="datetime3">
              <a:rPr lang="en-US" smtClean="0"/>
              <a:pPr>
                <a:defRPr/>
              </a:pPr>
              <a:t>16 January 2019</a:t>
            </a:fld>
            <a:endParaRPr lang="en-US" dirty="0"/>
          </a:p>
        </p:txBody>
      </p:sp>
      <p:sp>
        <p:nvSpPr>
          <p:cNvPr id="21" name="Slide Number Placeholder 16"/>
          <p:cNvSpPr>
            <a:spLocks noGrp="1"/>
          </p:cNvSpPr>
          <p:nvPr>
            <p:ph type="sldNum" sz="quarter" idx="4"/>
          </p:nvPr>
        </p:nvSpPr>
        <p:spPr>
          <a:xfrm>
            <a:off x="11578536" y="6325572"/>
            <a:ext cx="26892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704" smtClean="0">
                <a:solidFill>
                  <a:schemeClr val="accent5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583AEE58-AB03-4533-B7B8-63113034422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239252" y="6085881"/>
            <a:ext cx="1408176" cy="601536"/>
            <a:chOff x="2241550" y="2171701"/>
            <a:chExt cx="1624013" cy="693737"/>
          </a:xfrm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3094038" y="2668588"/>
              <a:ext cx="663575" cy="196850"/>
              <a:chOff x="3094038" y="2668588"/>
              <a:chExt cx="663575" cy="196850"/>
            </a:xfrm>
          </p:grpSpPr>
          <p:sp>
            <p:nvSpPr>
              <p:cNvPr id="32" name="Freeform 9"/>
              <p:cNvSpPr>
                <a:spLocks noChangeAspect="1"/>
              </p:cNvSpPr>
              <p:nvPr/>
            </p:nvSpPr>
            <p:spPr bwMode="auto">
              <a:xfrm>
                <a:off x="3094038" y="2668588"/>
                <a:ext cx="96838" cy="155575"/>
              </a:xfrm>
              <a:custGeom>
                <a:avLst/>
                <a:gdLst>
                  <a:gd name="T0" fmla="*/ 0 w 182"/>
                  <a:gd name="T1" fmla="*/ 294 h 294"/>
                  <a:gd name="T2" fmla="*/ 0 w 182"/>
                  <a:gd name="T3" fmla="*/ 0 h 294"/>
                  <a:gd name="T4" fmla="*/ 176 w 182"/>
                  <a:gd name="T5" fmla="*/ 0 h 294"/>
                  <a:gd name="T6" fmla="*/ 176 w 182"/>
                  <a:gd name="T7" fmla="*/ 24 h 294"/>
                  <a:gd name="T8" fmla="*/ 27 w 182"/>
                  <a:gd name="T9" fmla="*/ 24 h 294"/>
                  <a:gd name="T10" fmla="*/ 27 w 182"/>
                  <a:gd name="T11" fmla="*/ 130 h 294"/>
                  <a:gd name="T12" fmla="*/ 170 w 182"/>
                  <a:gd name="T13" fmla="*/ 130 h 294"/>
                  <a:gd name="T14" fmla="*/ 170 w 182"/>
                  <a:gd name="T15" fmla="*/ 154 h 294"/>
                  <a:gd name="T16" fmla="*/ 27 w 182"/>
                  <a:gd name="T17" fmla="*/ 154 h 294"/>
                  <a:gd name="T18" fmla="*/ 27 w 182"/>
                  <a:gd name="T19" fmla="*/ 270 h 294"/>
                  <a:gd name="T20" fmla="*/ 182 w 182"/>
                  <a:gd name="T21" fmla="*/ 270 h 294"/>
                  <a:gd name="T22" fmla="*/ 182 w 182"/>
                  <a:gd name="T23" fmla="*/ 294 h 294"/>
                  <a:gd name="T24" fmla="*/ 0 w 182"/>
                  <a:gd name="T2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2" h="294">
                    <a:moveTo>
                      <a:pt x="0" y="294"/>
                    </a:moveTo>
                    <a:lnTo>
                      <a:pt x="0" y="0"/>
                    </a:lnTo>
                    <a:lnTo>
                      <a:pt x="176" y="0"/>
                    </a:lnTo>
                    <a:lnTo>
                      <a:pt x="176" y="24"/>
                    </a:lnTo>
                    <a:lnTo>
                      <a:pt x="27" y="24"/>
                    </a:lnTo>
                    <a:lnTo>
                      <a:pt x="27" y="130"/>
                    </a:lnTo>
                    <a:lnTo>
                      <a:pt x="170" y="130"/>
                    </a:lnTo>
                    <a:lnTo>
                      <a:pt x="170" y="154"/>
                    </a:lnTo>
                    <a:lnTo>
                      <a:pt x="27" y="154"/>
                    </a:lnTo>
                    <a:lnTo>
                      <a:pt x="27" y="270"/>
                    </a:lnTo>
                    <a:lnTo>
                      <a:pt x="182" y="270"/>
                    </a:lnTo>
                    <a:lnTo>
                      <a:pt x="182" y="294"/>
                    </a:lnTo>
                    <a:lnTo>
                      <a:pt x="0" y="294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10"/>
              <p:cNvSpPr>
                <a:spLocks noChangeAspect="1"/>
              </p:cNvSpPr>
              <p:nvPr/>
            </p:nvSpPr>
            <p:spPr bwMode="auto">
              <a:xfrm>
                <a:off x="3197225" y="2716213"/>
                <a:ext cx="100013" cy="107950"/>
              </a:xfrm>
              <a:custGeom>
                <a:avLst/>
                <a:gdLst>
                  <a:gd name="T0" fmla="*/ 158 w 190"/>
                  <a:gd name="T1" fmla="*/ 0 h 205"/>
                  <a:gd name="T2" fmla="*/ 184 w 190"/>
                  <a:gd name="T3" fmla="*/ 0 h 205"/>
                  <a:gd name="T4" fmla="*/ 111 w 190"/>
                  <a:gd name="T5" fmla="*/ 100 h 205"/>
                  <a:gd name="T6" fmla="*/ 190 w 190"/>
                  <a:gd name="T7" fmla="*/ 205 h 205"/>
                  <a:gd name="T8" fmla="*/ 158 w 190"/>
                  <a:gd name="T9" fmla="*/ 205 h 205"/>
                  <a:gd name="T10" fmla="*/ 93 w 190"/>
                  <a:gd name="T11" fmla="*/ 116 h 205"/>
                  <a:gd name="T12" fmla="*/ 28 w 190"/>
                  <a:gd name="T13" fmla="*/ 205 h 205"/>
                  <a:gd name="T14" fmla="*/ 0 w 190"/>
                  <a:gd name="T15" fmla="*/ 205 h 205"/>
                  <a:gd name="T16" fmla="*/ 1 w 190"/>
                  <a:gd name="T17" fmla="*/ 205 h 205"/>
                  <a:gd name="T18" fmla="*/ 1 w 190"/>
                  <a:gd name="T19" fmla="*/ 205 h 205"/>
                  <a:gd name="T20" fmla="*/ 79 w 190"/>
                  <a:gd name="T21" fmla="*/ 100 h 205"/>
                  <a:gd name="T22" fmla="*/ 4 w 190"/>
                  <a:gd name="T23" fmla="*/ 0 h 205"/>
                  <a:gd name="T24" fmla="*/ 37 w 190"/>
                  <a:gd name="T25" fmla="*/ 0 h 205"/>
                  <a:gd name="T26" fmla="*/ 96 w 190"/>
                  <a:gd name="T27" fmla="*/ 83 h 205"/>
                  <a:gd name="T28" fmla="*/ 158 w 190"/>
                  <a:gd name="T29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0" h="205">
                    <a:moveTo>
                      <a:pt x="158" y="0"/>
                    </a:moveTo>
                    <a:lnTo>
                      <a:pt x="184" y="0"/>
                    </a:lnTo>
                    <a:lnTo>
                      <a:pt x="111" y="100"/>
                    </a:lnTo>
                    <a:lnTo>
                      <a:pt x="190" y="205"/>
                    </a:lnTo>
                    <a:lnTo>
                      <a:pt x="158" y="205"/>
                    </a:lnTo>
                    <a:lnTo>
                      <a:pt x="93" y="116"/>
                    </a:lnTo>
                    <a:lnTo>
                      <a:pt x="28" y="205"/>
                    </a:lnTo>
                    <a:lnTo>
                      <a:pt x="0" y="205"/>
                    </a:lnTo>
                    <a:lnTo>
                      <a:pt x="1" y="205"/>
                    </a:lnTo>
                    <a:lnTo>
                      <a:pt x="1" y="205"/>
                    </a:lnTo>
                    <a:lnTo>
                      <a:pt x="79" y="100"/>
                    </a:lnTo>
                    <a:lnTo>
                      <a:pt x="4" y="0"/>
                    </a:lnTo>
                    <a:lnTo>
                      <a:pt x="37" y="0"/>
                    </a:lnTo>
                    <a:lnTo>
                      <a:pt x="96" y="83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11"/>
              <p:cNvSpPr>
                <a:spLocks noChangeAspect="1" noEditPoints="1"/>
              </p:cNvSpPr>
              <p:nvPr/>
            </p:nvSpPr>
            <p:spPr bwMode="auto">
              <a:xfrm>
                <a:off x="3306763" y="2713038"/>
                <a:ext cx="96838" cy="152400"/>
              </a:xfrm>
              <a:custGeom>
                <a:avLst/>
                <a:gdLst>
                  <a:gd name="T0" fmla="*/ 2 w 182"/>
                  <a:gd name="T1" fmla="*/ 289 h 289"/>
                  <a:gd name="T2" fmla="*/ 1 w 182"/>
                  <a:gd name="T3" fmla="*/ 29 h 289"/>
                  <a:gd name="T4" fmla="*/ 25 w 182"/>
                  <a:gd name="T5" fmla="*/ 6 h 289"/>
                  <a:gd name="T6" fmla="*/ 28 w 182"/>
                  <a:gd name="T7" fmla="*/ 38 h 289"/>
                  <a:gd name="T8" fmla="*/ 58 w 182"/>
                  <a:gd name="T9" fmla="*/ 10 h 289"/>
                  <a:gd name="T10" fmla="*/ 97 w 182"/>
                  <a:gd name="T11" fmla="*/ 0 h 289"/>
                  <a:gd name="T12" fmla="*/ 136 w 182"/>
                  <a:gd name="T13" fmla="*/ 10 h 289"/>
                  <a:gd name="T14" fmla="*/ 162 w 182"/>
                  <a:gd name="T15" fmla="*/ 34 h 289"/>
                  <a:gd name="T16" fmla="*/ 177 w 182"/>
                  <a:gd name="T17" fmla="*/ 69 h 289"/>
                  <a:gd name="T18" fmla="*/ 182 w 182"/>
                  <a:gd name="T19" fmla="*/ 109 h 289"/>
                  <a:gd name="T20" fmla="*/ 177 w 182"/>
                  <a:gd name="T21" fmla="*/ 147 h 289"/>
                  <a:gd name="T22" fmla="*/ 162 w 182"/>
                  <a:gd name="T23" fmla="*/ 182 h 289"/>
                  <a:gd name="T24" fmla="*/ 137 w 182"/>
                  <a:gd name="T25" fmla="*/ 208 h 289"/>
                  <a:gd name="T26" fmla="*/ 99 w 182"/>
                  <a:gd name="T27" fmla="*/ 217 h 289"/>
                  <a:gd name="T28" fmla="*/ 58 w 182"/>
                  <a:gd name="T29" fmla="*/ 208 h 289"/>
                  <a:gd name="T30" fmla="*/ 28 w 182"/>
                  <a:gd name="T31" fmla="*/ 180 h 289"/>
                  <a:gd name="T32" fmla="*/ 26 w 182"/>
                  <a:gd name="T33" fmla="*/ 289 h 289"/>
                  <a:gd name="T34" fmla="*/ 112 w 182"/>
                  <a:gd name="T35" fmla="*/ 193 h 289"/>
                  <a:gd name="T36" fmla="*/ 136 w 182"/>
                  <a:gd name="T37" fmla="*/ 176 h 289"/>
                  <a:gd name="T38" fmla="*/ 149 w 182"/>
                  <a:gd name="T39" fmla="*/ 151 h 289"/>
                  <a:gd name="T40" fmla="*/ 154 w 182"/>
                  <a:gd name="T41" fmla="*/ 120 h 289"/>
                  <a:gd name="T42" fmla="*/ 154 w 182"/>
                  <a:gd name="T43" fmla="*/ 88 h 289"/>
                  <a:gd name="T44" fmla="*/ 144 w 182"/>
                  <a:gd name="T45" fmla="*/ 57 h 289"/>
                  <a:gd name="T46" fmla="*/ 125 w 182"/>
                  <a:gd name="T47" fmla="*/ 33 h 289"/>
                  <a:gd name="T48" fmla="*/ 93 w 182"/>
                  <a:gd name="T49" fmla="*/ 23 h 289"/>
                  <a:gd name="T50" fmla="*/ 59 w 182"/>
                  <a:gd name="T51" fmla="*/ 32 h 289"/>
                  <a:gd name="T52" fmla="*/ 37 w 182"/>
                  <a:gd name="T53" fmla="*/ 55 h 289"/>
                  <a:gd name="T54" fmla="*/ 28 w 182"/>
                  <a:gd name="T55" fmla="*/ 87 h 289"/>
                  <a:gd name="T56" fmla="*/ 28 w 182"/>
                  <a:gd name="T57" fmla="*/ 122 h 289"/>
                  <a:gd name="T58" fmla="*/ 35 w 182"/>
                  <a:gd name="T59" fmla="*/ 153 h 289"/>
                  <a:gd name="T60" fmla="*/ 51 w 182"/>
                  <a:gd name="T61" fmla="*/ 179 h 289"/>
                  <a:gd name="T62" fmla="*/ 78 w 182"/>
                  <a:gd name="T63" fmla="*/ 19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2" h="289">
                    <a:moveTo>
                      <a:pt x="26" y="289"/>
                    </a:moveTo>
                    <a:lnTo>
                      <a:pt x="2" y="289"/>
                    </a:lnTo>
                    <a:lnTo>
                      <a:pt x="2" y="53"/>
                    </a:lnTo>
                    <a:lnTo>
                      <a:pt x="1" y="29"/>
                    </a:lnTo>
                    <a:lnTo>
                      <a:pt x="0" y="6"/>
                    </a:lnTo>
                    <a:lnTo>
                      <a:pt x="25" y="6"/>
                    </a:lnTo>
                    <a:lnTo>
                      <a:pt x="26" y="36"/>
                    </a:lnTo>
                    <a:lnTo>
                      <a:pt x="28" y="38"/>
                    </a:lnTo>
                    <a:lnTo>
                      <a:pt x="41" y="22"/>
                    </a:lnTo>
                    <a:lnTo>
                      <a:pt x="58" y="10"/>
                    </a:lnTo>
                    <a:lnTo>
                      <a:pt x="77" y="3"/>
                    </a:lnTo>
                    <a:lnTo>
                      <a:pt x="97" y="0"/>
                    </a:lnTo>
                    <a:lnTo>
                      <a:pt x="118" y="3"/>
                    </a:lnTo>
                    <a:lnTo>
                      <a:pt x="136" y="10"/>
                    </a:lnTo>
                    <a:lnTo>
                      <a:pt x="150" y="21"/>
                    </a:lnTo>
                    <a:lnTo>
                      <a:pt x="162" y="34"/>
                    </a:lnTo>
                    <a:lnTo>
                      <a:pt x="171" y="51"/>
                    </a:lnTo>
                    <a:lnTo>
                      <a:pt x="177" y="69"/>
                    </a:lnTo>
                    <a:lnTo>
                      <a:pt x="180" y="88"/>
                    </a:lnTo>
                    <a:lnTo>
                      <a:pt x="182" y="109"/>
                    </a:lnTo>
                    <a:lnTo>
                      <a:pt x="180" y="128"/>
                    </a:lnTo>
                    <a:lnTo>
                      <a:pt x="177" y="147"/>
                    </a:lnTo>
                    <a:lnTo>
                      <a:pt x="171" y="165"/>
                    </a:lnTo>
                    <a:lnTo>
                      <a:pt x="162" y="182"/>
                    </a:lnTo>
                    <a:lnTo>
                      <a:pt x="150" y="197"/>
                    </a:lnTo>
                    <a:lnTo>
                      <a:pt x="137" y="208"/>
                    </a:lnTo>
                    <a:lnTo>
                      <a:pt x="119" y="215"/>
                    </a:lnTo>
                    <a:lnTo>
                      <a:pt x="99" y="217"/>
                    </a:lnTo>
                    <a:lnTo>
                      <a:pt x="77" y="215"/>
                    </a:lnTo>
                    <a:lnTo>
                      <a:pt x="58" y="208"/>
                    </a:lnTo>
                    <a:lnTo>
                      <a:pt x="41" y="195"/>
                    </a:lnTo>
                    <a:lnTo>
                      <a:pt x="28" y="180"/>
                    </a:lnTo>
                    <a:lnTo>
                      <a:pt x="26" y="180"/>
                    </a:lnTo>
                    <a:lnTo>
                      <a:pt x="26" y="289"/>
                    </a:lnTo>
                    <a:close/>
                    <a:moveTo>
                      <a:pt x="96" y="195"/>
                    </a:moveTo>
                    <a:lnTo>
                      <a:pt x="112" y="193"/>
                    </a:lnTo>
                    <a:lnTo>
                      <a:pt x="125" y="186"/>
                    </a:lnTo>
                    <a:lnTo>
                      <a:pt x="136" y="176"/>
                    </a:lnTo>
                    <a:lnTo>
                      <a:pt x="143" y="164"/>
                    </a:lnTo>
                    <a:lnTo>
                      <a:pt x="149" y="151"/>
                    </a:lnTo>
                    <a:lnTo>
                      <a:pt x="153" y="135"/>
                    </a:lnTo>
                    <a:lnTo>
                      <a:pt x="154" y="120"/>
                    </a:lnTo>
                    <a:lnTo>
                      <a:pt x="155" y="105"/>
                    </a:lnTo>
                    <a:lnTo>
                      <a:pt x="154" y="88"/>
                    </a:lnTo>
                    <a:lnTo>
                      <a:pt x="150" y="71"/>
                    </a:lnTo>
                    <a:lnTo>
                      <a:pt x="144" y="57"/>
                    </a:lnTo>
                    <a:lnTo>
                      <a:pt x="137" y="44"/>
                    </a:lnTo>
                    <a:lnTo>
                      <a:pt x="125" y="33"/>
                    </a:lnTo>
                    <a:lnTo>
                      <a:pt x="111" y="26"/>
                    </a:lnTo>
                    <a:lnTo>
                      <a:pt x="93" y="23"/>
                    </a:lnTo>
                    <a:lnTo>
                      <a:pt x="73" y="26"/>
                    </a:lnTo>
                    <a:lnTo>
                      <a:pt x="59" y="32"/>
                    </a:lnTo>
                    <a:lnTo>
                      <a:pt x="47" y="41"/>
                    </a:lnTo>
                    <a:lnTo>
                      <a:pt x="37" y="55"/>
                    </a:lnTo>
                    <a:lnTo>
                      <a:pt x="31" y="70"/>
                    </a:lnTo>
                    <a:lnTo>
                      <a:pt x="28" y="87"/>
                    </a:lnTo>
                    <a:lnTo>
                      <a:pt x="26" y="104"/>
                    </a:lnTo>
                    <a:lnTo>
                      <a:pt x="28" y="122"/>
                    </a:lnTo>
                    <a:lnTo>
                      <a:pt x="30" y="138"/>
                    </a:lnTo>
                    <a:lnTo>
                      <a:pt x="35" y="153"/>
                    </a:lnTo>
                    <a:lnTo>
                      <a:pt x="41" y="167"/>
                    </a:lnTo>
                    <a:lnTo>
                      <a:pt x="51" y="179"/>
                    </a:lnTo>
                    <a:lnTo>
                      <a:pt x="63" y="187"/>
                    </a:lnTo>
                    <a:lnTo>
                      <a:pt x="78" y="193"/>
                    </a:lnTo>
                    <a:lnTo>
                      <a:pt x="96" y="195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2"/>
              <p:cNvSpPr>
                <a:spLocks noChangeAspect="1"/>
              </p:cNvSpPr>
              <p:nvPr/>
            </p:nvSpPr>
            <p:spPr bwMode="auto">
              <a:xfrm>
                <a:off x="3417888" y="2713038"/>
                <a:ext cx="50800" cy="111125"/>
              </a:xfrm>
              <a:custGeom>
                <a:avLst/>
                <a:gdLst>
                  <a:gd name="T0" fmla="*/ 27 w 98"/>
                  <a:gd name="T1" fmla="*/ 211 h 211"/>
                  <a:gd name="T2" fmla="*/ 2 w 98"/>
                  <a:gd name="T3" fmla="*/ 211 h 211"/>
                  <a:gd name="T4" fmla="*/ 2 w 98"/>
                  <a:gd name="T5" fmla="*/ 53 h 211"/>
                  <a:gd name="T6" fmla="*/ 2 w 98"/>
                  <a:gd name="T7" fmla="*/ 29 h 211"/>
                  <a:gd name="T8" fmla="*/ 0 w 98"/>
                  <a:gd name="T9" fmla="*/ 6 h 211"/>
                  <a:gd name="T10" fmla="*/ 26 w 98"/>
                  <a:gd name="T11" fmla="*/ 6 h 211"/>
                  <a:gd name="T12" fmla="*/ 27 w 98"/>
                  <a:gd name="T13" fmla="*/ 36 h 211"/>
                  <a:gd name="T14" fmla="*/ 27 w 98"/>
                  <a:gd name="T15" fmla="*/ 36 h 211"/>
                  <a:gd name="T16" fmla="*/ 34 w 98"/>
                  <a:gd name="T17" fmla="*/ 22 h 211"/>
                  <a:gd name="T18" fmla="*/ 45 w 98"/>
                  <a:gd name="T19" fmla="*/ 11 h 211"/>
                  <a:gd name="T20" fmla="*/ 58 w 98"/>
                  <a:gd name="T21" fmla="*/ 4 h 211"/>
                  <a:gd name="T22" fmla="*/ 72 w 98"/>
                  <a:gd name="T23" fmla="*/ 0 h 211"/>
                  <a:gd name="T24" fmla="*/ 98 w 98"/>
                  <a:gd name="T25" fmla="*/ 1 h 211"/>
                  <a:gd name="T26" fmla="*/ 98 w 98"/>
                  <a:gd name="T27" fmla="*/ 24 h 211"/>
                  <a:gd name="T28" fmla="*/ 93 w 98"/>
                  <a:gd name="T29" fmla="*/ 24 h 211"/>
                  <a:gd name="T30" fmla="*/ 87 w 98"/>
                  <a:gd name="T31" fmla="*/ 23 h 211"/>
                  <a:gd name="T32" fmla="*/ 82 w 98"/>
                  <a:gd name="T33" fmla="*/ 23 h 211"/>
                  <a:gd name="T34" fmla="*/ 65 w 98"/>
                  <a:gd name="T35" fmla="*/ 26 h 211"/>
                  <a:gd name="T36" fmla="*/ 52 w 98"/>
                  <a:gd name="T37" fmla="*/ 32 h 211"/>
                  <a:gd name="T38" fmla="*/ 41 w 98"/>
                  <a:gd name="T39" fmla="*/ 41 h 211"/>
                  <a:gd name="T40" fmla="*/ 33 w 98"/>
                  <a:gd name="T41" fmla="*/ 55 h 211"/>
                  <a:gd name="T42" fmla="*/ 28 w 98"/>
                  <a:gd name="T43" fmla="*/ 70 h 211"/>
                  <a:gd name="T44" fmla="*/ 27 w 98"/>
                  <a:gd name="T45" fmla="*/ 88 h 211"/>
                  <a:gd name="T46" fmla="*/ 27 w 98"/>
                  <a:gd name="T47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211">
                    <a:moveTo>
                      <a:pt x="27" y="211"/>
                    </a:moveTo>
                    <a:lnTo>
                      <a:pt x="2" y="211"/>
                    </a:lnTo>
                    <a:lnTo>
                      <a:pt x="2" y="53"/>
                    </a:lnTo>
                    <a:lnTo>
                      <a:pt x="2" y="29"/>
                    </a:lnTo>
                    <a:lnTo>
                      <a:pt x="0" y="6"/>
                    </a:lnTo>
                    <a:lnTo>
                      <a:pt x="26" y="6"/>
                    </a:lnTo>
                    <a:lnTo>
                      <a:pt x="27" y="36"/>
                    </a:lnTo>
                    <a:lnTo>
                      <a:pt x="27" y="36"/>
                    </a:lnTo>
                    <a:lnTo>
                      <a:pt x="34" y="22"/>
                    </a:lnTo>
                    <a:lnTo>
                      <a:pt x="45" y="11"/>
                    </a:lnTo>
                    <a:lnTo>
                      <a:pt x="58" y="4"/>
                    </a:lnTo>
                    <a:lnTo>
                      <a:pt x="72" y="0"/>
                    </a:lnTo>
                    <a:lnTo>
                      <a:pt x="98" y="1"/>
                    </a:lnTo>
                    <a:lnTo>
                      <a:pt x="98" y="24"/>
                    </a:lnTo>
                    <a:lnTo>
                      <a:pt x="93" y="24"/>
                    </a:lnTo>
                    <a:lnTo>
                      <a:pt x="87" y="23"/>
                    </a:lnTo>
                    <a:lnTo>
                      <a:pt x="82" y="23"/>
                    </a:lnTo>
                    <a:lnTo>
                      <a:pt x="65" y="26"/>
                    </a:lnTo>
                    <a:lnTo>
                      <a:pt x="52" y="32"/>
                    </a:lnTo>
                    <a:lnTo>
                      <a:pt x="41" y="41"/>
                    </a:lnTo>
                    <a:lnTo>
                      <a:pt x="33" y="55"/>
                    </a:lnTo>
                    <a:lnTo>
                      <a:pt x="28" y="70"/>
                    </a:lnTo>
                    <a:lnTo>
                      <a:pt x="27" y="88"/>
                    </a:lnTo>
                    <a:lnTo>
                      <a:pt x="27" y="211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3"/>
              <p:cNvSpPr>
                <a:spLocks noChangeAspect="1" noEditPoints="1"/>
              </p:cNvSpPr>
              <p:nvPr/>
            </p:nvSpPr>
            <p:spPr bwMode="auto">
              <a:xfrm>
                <a:off x="3471863" y="2713038"/>
                <a:ext cx="98425" cy="114300"/>
              </a:xfrm>
              <a:custGeom>
                <a:avLst/>
                <a:gdLst>
                  <a:gd name="T0" fmla="*/ 26 w 185"/>
                  <a:gd name="T1" fmla="*/ 115 h 217"/>
                  <a:gd name="T2" fmla="*/ 28 w 185"/>
                  <a:gd name="T3" fmla="*/ 133 h 217"/>
                  <a:gd name="T4" fmla="*/ 32 w 185"/>
                  <a:gd name="T5" fmla="*/ 150 h 217"/>
                  <a:gd name="T6" fmla="*/ 39 w 185"/>
                  <a:gd name="T7" fmla="*/ 164 h 217"/>
                  <a:gd name="T8" fmla="*/ 49 w 185"/>
                  <a:gd name="T9" fmla="*/ 177 h 217"/>
                  <a:gd name="T10" fmla="*/ 61 w 185"/>
                  <a:gd name="T11" fmla="*/ 187 h 217"/>
                  <a:gd name="T12" fmla="*/ 78 w 185"/>
                  <a:gd name="T13" fmla="*/ 193 h 217"/>
                  <a:gd name="T14" fmla="*/ 97 w 185"/>
                  <a:gd name="T15" fmla="*/ 195 h 217"/>
                  <a:gd name="T16" fmla="*/ 117 w 185"/>
                  <a:gd name="T17" fmla="*/ 192 h 217"/>
                  <a:gd name="T18" fmla="*/ 136 w 185"/>
                  <a:gd name="T19" fmla="*/ 181 h 217"/>
                  <a:gd name="T20" fmla="*/ 149 w 185"/>
                  <a:gd name="T21" fmla="*/ 165 h 217"/>
                  <a:gd name="T22" fmla="*/ 156 w 185"/>
                  <a:gd name="T23" fmla="*/ 146 h 217"/>
                  <a:gd name="T24" fmla="*/ 182 w 185"/>
                  <a:gd name="T25" fmla="*/ 146 h 217"/>
                  <a:gd name="T26" fmla="*/ 174 w 185"/>
                  <a:gd name="T27" fmla="*/ 169 h 217"/>
                  <a:gd name="T28" fmla="*/ 163 w 185"/>
                  <a:gd name="T29" fmla="*/ 186 h 217"/>
                  <a:gd name="T30" fmla="*/ 150 w 185"/>
                  <a:gd name="T31" fmla="*/ 200 h 217"/>
                  <a:gd name="T32" fmla="*/ 133 w 185"/>
                  <a:gd name="T33" fmla="*/ 210 h 217"/>
                  <a:gd name="T34" fmla="*/ 113 w 185"/>
                  <a:gd name="T35" fmla="*/ 216 h 217"/>
                  <a:gd name="T36" fmla="*/ 90 w 185"/>
                  <a:gd name="T37" fmla="*/ 217 h 217"/>
                  <a:gd name="T38" fmla="*/ 68 w 185"/>
                  <a:gd name="T39" fmla="*/ 215 h 217"/>
                  <a:gd name="T40" fmla="*/ 50 w 185"/>
                  <a:gd name="T41" fmla="*/ 209 h 217"/>
                  <a:gd name="T42" fmla="*/ 34 w 185"/>
                  <a:gd name="T43" fmla="*/ 198 h 217"/>
                  <a:gd name="T44" fmla="*/ 21 w 185"/>
                  <a:gd name="T45" fmla="*/ 185 h 217"/>
                  <a:gd name="T46" fmla="*/ 12 w 185"/>
                  <a:gd name="T47" fmla="*/ 168 h 217"/>
                  <a:gd name="T48" fmla="*/ 6 w 185"/>
                  <a:gd name="T49" fmla="*/ 150 h 217"/>
                  <a:gd name="T50" fmla="*/ 1 w 185"/>
                  <a:gd name="T51" fmla="*/ 129 h 217"/>
                  <a:gd name="T52" fmla="*/ 0 w 185"/>
                  <a:gd name="T53" fmla="*/ 109 h 217"/>
                  <a:gd name="T54" fmla="*/ 1 w 185"/>
                  <a:gd name="T55" fmla="*/ 88 h 217"/>
                  <a:gd name="T56" fmla="*/ 6 w 185"/>
                  <a:gd name="T57" fmla="*/ 69 h 217"/>
                  <a:gd name="T58" fmla="*/ 13 w 185"/>
                  <a:gd name="T59" fmla="*/ 51 h 217"/>
                  <a:gd name="T60" fmla="*/ 22 w 185"/>
                  <a:gd name="T61" fmla="*/ 34 h 217"/>
                  <a:gd name="T62" fmla="*/ 36 w 185"/>
                  <a:gd name="T63" fmla="*/ 21 h 217"/>
                  <a:gd name="T64" fmla="*/ 51 w 185"/>
                  <a:gd name="T65" fmla="*/ 10 h 217"/>
                  <a:gd name="T66" fmla="*/ 69 w 185"/>
                  <a:gd name="T67" fmla="*/ 3 h 217"/>
                  <a:gd name="T68" fmla="*/ 91 w 185"/>
                  <a:gd name="T69" fmla="*/ 0 h 217"/>
                  <a:gd name="T70" fmla="*/ 115 w 185"/>
                  <a:gd name="T71" fmla="*/ 3 h 217"/>
                  <a:gd name="T72" fmla="*/ 134 w 185"/>
                  <a:gd name="T73" fmla="*/ 10 h 217"/>
                  <a:gd name="T74" fmla="*/ 151 w 185"/>
                  <a:gd name="T75" fmla="*/ 20 h 217"/>
                  <a:gd name="T76" fmla="*/ 163 w 185"/>
                  <a:gd name="T77" fmla="*/ 34 h 217"/>
                  <a:gd name="T78" fmla="*/ 173 w 185"/>
                  <a:gd name="T79" fmla="*/ 51 h 217"/>
                  <a:gd name="T80" fmla="*/ 179 w 185"/>
                  <a:gd name="T81" fmla="*/ 70 h 217"/>
                  <a:gd name="T82" fmla="*/ 184 w 185"/>
                  <a:gd name="T83" fmla="*/ 92 h 217"/>
                  <a:gd name="T84" fmla="*/ 185 w 185"/>
                  <a:gd name="T85" fmla="*/ 115 h 217"/>
                  <a:gd name="T86" fmla="*/ 26 w 185"/>
                  <a:gd name="T87" fmla="*/ 115 h 217"/>
                  <a:gd name="T88" fmla="*/ 158 w 185"/>
                  <a:gd name="T89" fmla="*/ 92 h 217"/>
                  <a:gd name="T90" fmla="*/ 155 w 185"/>
                  <a:gd name="T91" fmla="*/ 74 h 217"/>
                  <a:gd name="T92" fmla="*/ 149 w 185"/>
                  <a:gd name="T93" fmla="*/ 57 h 217"/>
                  <a:gd name="T94" fmla="*/ 139 w 185"/>
                  <a:gd name="T95" fmla="*/ 42 h 217"/>
                  <a:gd name="T96" fmla="*/ 127 w 185"/>
                  <a:gd name="T97" fmla="*/ 32 h 217"/>
                  <a:gd name="T98" fmla="*/ 111 w 185"/>
                  <a:gd name="T99" fmla="*/ 26 h 217"/>
                  <a:gd name="T100" fmla="*/ 91 w 185"/>
                  <a:gd name="T101" fmla="*/ 23 h 217"/>
                  <a:gd name="T102" fmla="*/ 73 w 185"/>
                  <a:gd name="T103" fmla="*/ 26 h 217"/>
                  <a:gd name="T104" fmla="*/ 57 w 185"/>
                  <a:gd name="T105" fmla="*/ 33 h 217"/>
                  <a:gd name="T106" fmla="*/ 45 w 185"/>
                  <a:gd name="T107" fmla="*/ 44 h 217"/>
                  <a:gd name="T108" fmla="*/ 37 w 185"/>
                  <a:gd name="T109" fmla="*/ 58 h 217"/>
                  <a:gd name="T110" fmla="*/ 31 w 185"/>
                  <a:gd name="T111" fmla="*/ 75 h 217"/>
                  <a:gd name="T112" fmla="*/ 27 w 185"/>
                  <a:gd name="T113" fmla="*/ 92 h 217"/>
                  <a:gd name="T114" fmla="*/ 158 w 185"/>
                  <a:gd name="T115" fmla="*/ 9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5" h="217">
                    <a:moveTo>
                      <a:pt x="26" y="115"/>
                    </a:moveTo>
                    <a:lnTo>
                      <a:pt x="28" y="133"/>
                    </a:lnTo>
                    <a:lnTo>
                      <a:pt x="32" y="150"/>
                    </a:lnTo>
                    <a:lnTo>
                      <a:pt x="39" y="164"/>
                    </a:lnTo>
                    <a:lnTo>
                      <a:pt x="49" y="177"/>
                    </a:lnTo>
                    <a:lnTo>
                      <a:pt x="61" y="187"/>
                    </a:lnTo>
                    <a:lnTo>
                      <a:pt x="78" y="193"/>
                    </a:lnTo>
                    <a:lnTo>
                      <a:pt x="97" y="195"/>
                    </a:lnTo>
                    <a:lnTo>
                      <a:pt x="117" y="192"/>
                    </a:lnTo>
                    <a:lnTo>
                      <a:pt x="136" y="181"/>
                    </a:lnTo>
                    <a:lnTo>
                      <a:pt x="149" y="165"/>
                    </a:lnTo>
                    <a:lnTo>
                      <a:pt x="156" y="146"/>
                    </a:lnTo>
                    <a:lnTo>
                      <a:pt x="182" y="146"/>
                    </a:lnTo>
                    <a:lnTo>
                      <a:pt x="174" y="169"/>
                    </a:lnTo>
                    <a:lnTo>
                      <a:pt x="163" y="186"/>
                    </a:lnTo>
                    <a:lnTo>
                      <a:pt x="150" y="200"/>
                    </a:lnTo>
                    <a:lnTo>
                      <a:pt x="133" y="210"/>
                    </a:lnTo>
                    <a:lnTo>
                      <a:pt x="113" y="216"/>
                    </a:lnTo>
                    <a:lnTo>
                      <a:pt x="90" y="217"/>
                    </a:lnTo>
                    <a:lnTo>
                      <a:pt x="68" y="215"/>
                    </a:lnTo>
                    <a:lnTo>
                      <a:pt x="50" y="209"/>
                    </a:lnTo>
                    <a:lnTo>
                      <a:pt x="34" y="198"/>
                    </a:lnTo>
                    <a:lnTo>
                      <a:pt x="21" y="185"/>
                    </a:lnTo>
                    <a:lnTo>
                      <a:pt x="12" y="168"/>
                    </a:lnTo>
                    <a:lnTo>
                      <a:pt x="6" y="150"/>
                    </a:lnTo>
                    <a:lnTo>
                      <a:pt x="1" y="129"/>
                    </a:lnTo>
                    <a:lnTo>
                      <a:pt x="0" y="109"/>
                    </a:lnTo>
                    <a:lnTo>
                      <a:pt x="1" y="88"/>
                    </a:lnTo>
                    <a:lnTo>
                      <a:pt x="6" y="69"/>
                    </a:lnTo>
                    <a:lnTo>
                      <a:pt x="13" y="51"/>
                    </a:lnTo>
                    <a:lnTo>
                      <a:pt x="22" y="34"/>
                    </a:lnTo>
                    <a:lnTo>
                      <a:pt x="36" y="21"/>
                    </a:lnTo>
                    <a:lnTo>
                      <a:pt x="51" y="10"/>
                    </a:lnTo>
                    <a:lnTo>
                      <a:pt x="69" y="3"/>
                    </a:lnTo>
                    <a:lnTo>
                      <a:pt x="91" y="0"/>
                    </a:lnTo>
                    <a:lnTo>
                      <a:pt x="115" y="3"/>
                    </a:lnTo>
                    <a:lnTo>
                      <a:pt x="134" y="10"/>
                    </a:lnTo>
                    <a:lnTo>
                      <a:pt x="151" y="20"/>
                    </a:lnTo>
                    <a:lnTo>
                      <a:pt x="163" y="34"/>
                    </a:lnTo>
                    <a:lnTo>
                      <a:pt x="173" y="51"/>
                    </a:lnTo>
                    <a:lnTo>
                      <a:pt x="179" y="70"/>
                    </a:lnTo>
                    <a:lnTo>
                      <a:pt x="184" y="92"/>
                    </a:lnTo>
                    <a:lnTo>
                      <a:pt x="185" y="115"/>
                    </a:lnTo>
                    <a:lnTo>
                      <a:pt x="26" y="115"/>
                    </a:lnTo>
                    <a:close/>
                    <a:moveTo>
                      <a:pt x="158" y="92"/>
                    </a:moveTo>
                    <a:lnTo>
                      <a:pt x="155" y="74"/>
                    </a:lnTo>
                    <a:lnTo>
                      <a:pt x="149" y="57"/>
                    </a:lnTo>
                    <a:lnTo>
                      <a:pt x="139" y="42"/>
                    </a:lnTo>
                    <a:lnTo>
                      <a:pt x="127" y="32"/>
                    </a:lnTo>
                    <a:lnTo>
                      <a:pt x="111" y="26"/>
                    </a:lnTo>
                    <a:lnTo>
                      <a:pt x="91" y="23"/>
                    </a:lnTo>
                    <a:lnTo>
                      <a:pt x="73" y="26"/>
                    </a:lnTo>
                    <a:lnTo>
                      <a:pt x="57" y="33"/>
                    </a:lnTo>
                    <a:lnTo>
                      <a:pt x="45" y="44"/>
                    </a:lnTo>
                    <a:lnTo>
                      <a:pt x="37" y="58"/>
                    </a:lnTo>
                    <a:lnTo>
                      <a:pt x="31" y="75"/>
                    </a:lnTo>
                    <a:lnTo>
                      <a:pt x="27" y="92"/>
                    </a:lnTo>
                    <a:lnTo>
                      <a:pt x="158" y="92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4"/>
              <p:cNvSpPr>
                <a:spLocks noChangeAspect="1"/>
              </p:cNvSpPr>
              <p:nvPr/>
            </p:nvSpPr>
            <p:spPr bwMode="auto">
              <a:xfrm>
                <a:off x="3576638" y="2713038"/>
                <a:ext cx="87313" cy="114300"/>
              </a:xfrm>
              <a:custGeom>
                <a:avLst/>
                <a:gdLst>
                  <a:gd name="T0" fmla="*/ 99 w 164"/>
                  <a:gd name="T1" fmla="*/ 1 h 217"/>
                  <a:gd name="T2" fmla="*/ 126 w 164"/>
                  <a:gd name="T3" fmla="*/ 9 h 217"/>
                  <a:gd name="T4" fmla="*/ 147 w 164"/>
                  <a:gd name="T5" fmla="*/ 27 h 217"/>
                  <a:gd name="T6" fmla="*/ 156 w 164"/>
                  <a:gd name="T7" fmla="*/ 57 h 217"/>
                  <a:gd name="T8" fmla="*/ 126 w 164"/>
                  <a:gd name="T9" fmla="*/ 44 h 217"/>
                  <a:gd name="T10" fmla="*/ 107 w 164"/>
                  <a:gd name="T11" fmla="*/ 28 h 217"/>
                  <a:gd name="T12" fmla="*/ 79 w 164"/>
                  <a:gd name="T13" fmla="*/ 23 h 217"/>
                  <a:gd name="T14" fmla="*/ 53 w 164"/>
                  <a:gd name="T15" fmla="*/ 28 h 217"/>
                  <a:gd name="T16" fmla="*/ 36 w 164"/>
                  <a:gd name="T17" fmla="*/ 44 h 217"/>
                  <a:gd name="T18" fmla="*/ 36 w 164"/>
                  <a:gd name="T19" fmla="*/ 67 h 217"/>
                  <a:gd name="T20" fmla="*/ 53 w 164"/>
                  <a:gd name="T21" fmla="*/ 81 h 217"/>
                  <a:gd name="T22" fmla="*/ 86 w 164"/>
                  <a:gd name="T23" fmla="*/ 91 h 217"/>
                  <a:gd name="T24" fmla="*/ 129 w 164"/>
                  <a:gd name="T25" fmla="*/ 103 h 217"/>
                  <a:gd name="T26" fmla="*/ 154 w 164"/>
                  <a:gd name="T27" fmla="*/ 121 h 217"/>
                  <a:gd name="T28" fmla="*/ 164 w 164"/>
                  <a:gd name="T29" fmla="*/ 151 h 217"/>
                  <a:gd name="T30" fmla="*/ 154 w 164"/>
                  <a:gd name="T31" fmla="*/ 185 h 217"/>
                  <a:gd name="T32" fmla="*/ 129 w 164"/>
                  <a:gd name="T33" fmla="*/ 206 h 217"/>
                  <a:gd name="T34" fmla="*/ 95 w 164"/>
                  <a:gd name="T35" fmla="*/ 216 h 217"/>
                  <a:gd name="T36" fmla="*/ 61 w 164"/>
                  <a:gd name="T37" fmla="*/ 216 h 217"/>
                  <a:gd name="T38" fmla="*/ 33 w 164"/>
                  <a:gd name="T39" fmla="*/ 208 h 217"/>
                  <a:gd name="T40" fmla="*/ 10 w 164"/>
                  <a:gd name="T41" fmla="*/ 187 h 217"/>
                  <a:gd name="T42" fmla="*/ 0 w 164"/>
                  <a:gd name="T43" fmla="*/ 156 h 217"/>
                  <a:gd name="T44" fmla="*/ 30 w 164"/>
                  <a:gd name="T45" fmla="*/ 169 h 217"/>
                  <a:gd name="T46" fmla="*/ 46 w 164"/>
                  <a:gd name="T47" fmla="*/ 187 h 217"/>
                  <a:gd name="T48" fmla="*/ 70 w 164"/>
                  <a:gd name="T49" fmla="*/ 194 h 217"/>
                  <a:gd name="T50" fmla="*/ 96 w 164"/>
                  <a:gd name="T51" fmla="*/ 194 h 217"/>
                  <a:gd name="T52" fmla="*/ 119 w 164"/>
                  <a:gd name="T53" fmla="*/ 186 h 217"/>
                  <a:gd name="T54" fmla="*/ 135 w 164"/>
                  <a:gd name="T55" fmla="*/ 168 h 217"/>
                  <a:gd name="T56" fmla="*/ 134 w 164"/>
                  <a:gd name="T57" fmla="*/ 141 h 217"/>
                  <a:gd name="T58" fmla="*/ 117 w 164"/>
                  <a:gd name="T59" fmla="*/ 126 h 217"/>
                  <a:gd name="T60" fmla="*/ 88 w 164"/>
                  <a:gd name="T61" fmla="*/ 116 h 217"/>
                  <a:gd name="T62" fmla="*/ 58 w 164"/>
                  <a:gd name="T63" fmla="*/ 109 h 217"/>
                  <a:gd name="T64" fmla="*/ 33 w 164"/>
                  <a:gd name="T65" fmla="*/ 100 h 217"/>
                  <a:gd name="T66" fmla="*/ 15 w 164"/>
                  <a:gd name="T67" fmla="*/ 83 h 217"/>
                  <a:gd name="T68" fmla="*/ 7 w 164"/>
                  <a:gd name="T69" fmla="*/ 58 h 217"/>
                  <a:gd name="T70" fmla="*/ 16 w 164"/>
                  <a:gd name="T71" fmla="*/ 28 h 217"/>
                  <a:gd name="T72" fmla="*/ 37 w 164"/>
                  <a:gd name="T73" fmla="*/ 10 h 217"/>
                  <a:gd name="T74" fmla="*/ 66 w 164"/>
                  <a:gd name="T75" fmla="*/ 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4" h="217">
                    <a:moveTo>
                      <a:pt x="82" y="0"/>
                    </a:moveTo>
                    <a:lnTo>
                      <a:pt x="99" y="1"/>
                    </a:lnTo>
                    <a:lnTo>
                      <a:pt x="113" y="4"/>
                    </a:lnTo>
                    <a:lnTo>
                      <a:pt x="126" y="9"/>
                    </a:lnTo>
                    <a:lnTo>
                      <a:pt x="138" y="17"/>
                    </a:lnTo>
                    <a:lnTo>
                      <a:pt x="147" y="27"/>
                    </a:lnTo>
                    <a:lnTo>
                      <a:pt x="153" y="40"/>
                    </a:lnTo>
                    <a:lnTo>
                      <a:pt x="156" y="57"/>
                    </a:lnTo>
                    <a:lnTo>
                      <a:pt x="130" y="57"/>
                    </a:lnTo>
                    <a:lnTo>
                      <a:pt x="126" y="44"/>
                    </a:lnTo>
                    <a:lnTo>
                      <a:pt x="118" y="34"/>
                    </a:lnTo>
                    <a:lnTo>
                      <a:pt x="107" y="28"/>
                    </a:lnTo>
                    <a:lnTo>
                      <a:pt x="94" y="24"/>
                    </a:lnTo>
                    <a:lnTo>
                      <a:pt x="79" y="23"/>
                    </a:lnTo>
                    <a:lnTo>
                      <a:pt x="66" y="24"/>
                    </a:lnTo>
                    <a:lnTo>
                      <a:pt x="53" y="28"/>
                    </a:lnTo>
                    <a:lnTo>
                      <a:pt x="43" y="34"/>
                    </a:lnTo>
                    <a:lnTo>
                      <a:pt x="36" y="44"/>
                    </a:lnTo>
                    <a:lnTo>
                      <a:pt x="34" y="56"/>
                    </a:lnTo>
                    <a:lnTo>
                      <a:pt x="36" y="67"/>
                    </a:lnTo>
                    <a:lnTo>
                      <a:pt x="42" y="75"/>
                    </a:lnTo>
                    <a:lnTo>
                      <a:pt x="53" y="81"/>
                    </a:lnTo>
                    <a:lnTo>
                      <a:pt x="67" y="86"/>
                    </a:lnTo>
                    <a:lnTo>
                      <a:pt x="86" y="91"/>
                    </a:lnTo>
                    <a:lnTo>
                      <a:pt x="106" y="95"/>
                    </a:lnTo>
                    <a:lnTo>
                      <a:pt x="129" y="103"/>
                    </a:lnTo>
                    <a:lnTo>
                      <a:pt x="143" y="110"/>
                    </a:lnTo>
                    <a:lnTo>
                      <a:pt x="154" y="121"/>
                    </a:lnTo>
                    <a:lnTo>
                      <a:pt x="160" y="135"/>
                    </a:lnTo>
                    <a:lnTo>
                      <a:pt x="164" y="151"/>
                    </a:lnTo>
                    <a:lnTo>
                      <a:pt x="160" y="169"/>
                    </a:lnTo>
                    <a:lnTo>
                      <a:pt x="154" y="185"/>
                    </a:lnTo>
                    <a:lnTo>
                      <a:pt x="143" y="197"/>
                    </a:lnTo>
                    <a:lnTo>
                      <a:pt x="129" y="206"/>
                    </a:lnTo>
                    <a:lnTo>
                      <a:pt x="113" y="212"/>
                    </a:lnTo>
                    <a:lnTo>
                      <a:pt x="95" y="216"/>
                    </a:lnTo>
                    <a:lnTo>
                      <a:pt x="77" y="217"/>
                    </a:lnTo>
                    <a:lnTo>
                      <a:pt x="61" y="216"/>
                    </a:lnTo>
                    <a:lnTo>
                      <a:pt x="47" y="214"/>
                    </a:lnTo>
                    <a:lnTo>
                      <a:pt x="33" y="208"/>
                    </a:lnTo>
                    <a:lnTo>
                      <a:pt x="19" y="199"/>
                    </a:lnTo>
                    <a:lnTo>
                      <a:pt x="10" y="187"/>
                    </a:lnTo>
                    <a:lnTo>
                      <a:pt x="2" y="174"/>
                    </a:lnTo>
                    <a:lnTo>
                      <a:pt x="0" y="156"/>
                    </a:lnTo>
                    <a:lnTo>
                      <a:pt x="27" y="156"/>
                    </a:lnTo>
                    <a:lnTo>
                      <a:pt x="30" y="169"/>
                    </a:lnTo>
                    <a:lnTo>
                      <a:pt x="36" y="180"/>
                    </a:lnTo>
                    <a:lnTo>
                      <a:pt x="46" y="187"/>
                    </a:lnTo>
                    <a:lnTo>
                      <a:pt x="57" y="192"/>
                    </a:lnTo>
                    <a:lnTo>
                      <a:pt x="70" y="194"/>
                    </a:lnTo>
                    <a:lnTo>
                      <a:pt x="83" y="195"/>
                    </a:lnTo>
                    <a:lnTo>
                      <a:pt x="96" y="194"/>
                    </a:lnTo>
                    <a:lnTo>
                      <a:pt x="108" y="191"/>
                    </a:lnTo>
                    <a:lnTo>
                      <a:pt x="119" y="186"/>
                    </a:lnTo>
                    <a:lnTo>
                      <a:pt x="129" y="177"/>
                    </a:lnTo>
                    <a:lnTo>
                      <a:pt x="135" y="168"/>
                    </a:lnTo>
                    <a:lnTo>
                      <a:pt x="137" y="155"/>
                    </a:lnTo>
                    <a:lnTo>
                      <a:pt x="134" y="141"/>
                    </a:lnTo>
                    <a:lnTo>
                      <a:pt x="128" y="132"/>
                    </a:lnTo>
                    <a:lnTo>
                      <a:pt x="117" y="126"/>
                    </a:lnTo>
                    <a:lnTo>
                      <a:pt x="104" y="121"/>
                    </a:lnTo>
                    <a:lnTo>
                      <a:pt x="88" y="116"/>
                    </a:lnTo>
                    <a:lnTo>
                      <a:pt x="72" y="112"/>
                    </a:lnTo>
                    <a:lnTo>
                      <a:pt x="58" y="109"/>
                    </a:lnTo>
                    <a:lnTo>
                      <a:pt x="45" y="105"/>
                    </a:lnTo>
                    <a:lnTo>
                      <a:pt x="33" y="100"/>
                    </a:lnTo>
                    <a:lnTo>
                      <a:pt x="23" y="93"/>
                    </a:lnTo>
                    <a:lnTo>
                      <a:pt x="15" y="83"/>
                    </a:lnTo>
                    <a:lnTo>
                      <a:pt x="9" y="73"/>
                    </a:lnTo>
                    <a:lnTo>
                      <a:pt x="7" y="58"/>
                    </a:lnTo>
                    <a:lnTo>
                      <a:pt x="10" y="41"/>
                    </a:lnTo>
                    <a:lnTo>
                      <a:pt x="16" y="28"/>
                    </a:lnTo>
                    <a:lnTo>
                      <a:pt x="25" y="17"/>
                    </a:lnTo>
                    <a:lnTo>
                      <a:pt x="37" y="10"/>
                    </a:lnTo>
                    <a:lnTo>
                      <a:pt x="52" y="4"/>
                    </a:lnTo>
                    <a:lnTo>
                      <a:pt x="66" y="1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5"/>
              <p:cNvSpPr>
                <a:spLocks noChangeAspect="1"/>
              </p:cNvSpPr>
              <p:nvPr/>
            </p:nvSpPr>
            <p:spPr bwMode="auto">
              <a:xfrm>
                <a:off x="3671888" y="2713038"/>
                <a:ext cx="85725" cy="114300"/>
              </a:xfrm>
              <a:custGeom>
                <a:avLst/>
                <a:gdLst>
                  <a:gd name="T0" fmla="*/ 97 w 162"/>
                  <a:gd name="T1" fmla="*/ 1 h 217"/>
                  <a:gd name="T2" fmla="*/ 126 w 162"/>
                  <a:gd name="T3" fmla="*/ 9 h 217"/>
                  <a:gd name="T4" fmla="*/ 146 w 162"/>
                  <a:gd name="T5" fmla="*/ 27 h 217"/>
                  <a:gd name="T6" fmla="*/ 156 w 162"/>
                  <a:gd name="T7" fmla="*/ 57 h 217"/>
                  <a:gd name="T8" fmla="*/ 126 w 162"/>
                  <a:gd name="T9" fmla="*/ 44 h 217"/>
                  <a:gd name="T10" fmla="*/ 107 w 162"/>
                  <a:gd name="T11" fmla="*/ 28 h 217"/>
                  <a:gd name="T12" fmla="*/ 79 w 162"/>
                  <a:gd name="T13" fmla="*/ 23 h 217"/>
                  <a:gd name="T14" fmla="*/ 52 w 162"/>
                  <a:gd name="T15" fmla="*/ 28 h 217"/>
                  <a:gd name="T16" fmla="*/ 36 w 162"/>
                  <a:gd name="T17" fmla="*/ 44 h 217"/>
                  <a:gd name="T18" fmla="*/ 34 w 162"/>
                  <a:gd name="T19" fmla="*/ 67 h 217"/>
                  <a:gd name="T20" fmla="*/ 52 w 162"/>
                  <a:gd name="T21" fmla="*/ 81 h 217"/>
                  <a:gd name="T22" fmla="*/ 85 w 162"/>
                  <a:gd name="T23" fmla="*/ 91 h 217"/>
                  <a:gd name="T24" fmla="*/ 127 w 162"/>
                  <a:gd name="T25" fmla="*/ 103 h 217"/>
                  <a:gd name="T26" fmla="*/ 152 w 162"/>
                  <a:gd name="T27" fmla="*/ 121 h 217"/>
                  <a:gd name="T28" fmla="*/ 162 w 162"/>
                  <a:gd name="T29" fmla="*/ 151 h 217"/>
                  <a:gd name="T30" fmla="*/ 152 w 162"/>
                  <a:gd name="T31" fmla="*/ 185 h 217"/>
                  <a:gd name="T32" fmla="*/ 128 w 162"/>
                  <a:gd name="T33" fmla="*/ 206 h 217"/>
                  <a:gd name="T34" fmla="*/ 95 w 162"/>
                  <a:gd name="T35" fmla="*/ 216 h 217"/>
                  <a:gd name="T36" fmla="*/ 61 w 162"/>
                  <a:gd name="T37" fmla="*/ 216 h 217"/>
                  <a:gd name="T38" fmla="*/ 31 w 162"/>
                  <a:gd name="T39" fmla="*/ 208 h 217"/>
                  <a:gd name="T40" fmla="*/ 9 w 162"/>
                  <a:gd name="T41" fmla="*/ 187 h 217"/>
                  <a:gd name="T42" fmla="*/ 0 w 162"/>
                  <a:gd name="T43" fmla="*/ 156 h 217"/>
                  <a:gd name="T44" fmla="*/ 28 w 162"/>
                  <a:gd name="T45" fmla="*/ 169 h 217"/>
                  <a:gd name="T46" fmla="*/ 44 w 162"/>
                  <a:gd name="T47" fmla="*/ 187 h 217"/>
                  <a:gd name="T48" fmla="*/ 68 w 162"/>
                  <a:gd name="T49" fmla="*/ 194 h 217"/>
                  <a:gd name="T50" fmla="*/ 96 w 162"/>
                  <a:gd name="T51" fmla="*/ 194 h 217"/>
                  <a:gd name="T52" fmla="*/ 119 w 162"/>
                  <a:gd name="T53" fmla="*/ 186 h 217"/>
                  <a:gd name="T54" fmla="*/ 133 w 162"/>
                  <a:gd name="T55" fmla="*/ 168 h 217"/>
                  <a:gd name="T56" fmla="*/ 133 w 162"/>
                  <a:gd name="T57" fmla="*/ 141 h 217"/>
                  <a:gd name="T58" fmla="*/ 115 w 162"/>
                  <a:gd name="T59" fmla="*/ 126 h 217"/>
                  <a:gd name="T60" fmla="*/ 87 w 162"/>
                  <a:gd name="T61" fmla="*/ 116 h 217"/>
                  <a:gd name="T62" fmla="*/ 57 w 162"/>
                  <a:gd name="T63" fmla="*/ 109 h 217"/>
                  <a:gd name="T64" fmla="*/ 32 w 162"/>
                  <a:gd name="T65" fmla="*/ 100 h 217"/>
                  <a:gd name="T66" fmla="*/ 14 w 162"/>
                  <a:gd name="T67" fmla="*/ 83 h 217"/>
                  <a:gd name="T68" fmla="*/ 7 w 162"/>
                  <a:gd name="T69" fmla="*/ 58 h 217"/>
                  <a:gd name="T70" fmla="*/ 15 w 162"/>
                  <a:gd name="T71" fmla="*/ 28 h 217"/>
                  <a:gd name="T72" fmla="*/ 37 w 162"/>
                  <a:gd name="T73" fmla="*/ 10 h 217"/>
                  <a:gd name="T74" fmla="*/ 66 w 162"/>
                  <a:gd name="T75" fmla="*/ 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" h="217">
                    <a:moveTo>
                      <a:pt x="81" y="0"/>
                    </a:moveTo>
                    <a:lnTo>
                      <a:pt x="97" y="1"/>
                    </a:lnTo>
                    <a:lnTo>
                      <a:pt x="113" y="4"/>
                    </a:lnTo>
                    <a:lnTo>
                      <a:pt x="126" y="9"/>
                    </a:lnTo>
                    <a:lnTo>
                      <a:pt x="137" y="17"/>
                    </a:lnTo>
                    <a:lnTo>
                      <a:pt x="146" y="27"/>
                    </a:lnTo>
                    <a:lnTo>
                      <a:pt x="152" y="40"/>
                    </a:lnTo>
                    <a:lnTo>
                      <a:pt x="156" y="57"/>
                    </a:lnTo>
                    <a:lnTo>
                      <a:pt x="129" y="57"/>
                    </a:lnTo>
                    <a:lnTo>
                      <a:pt x="126" y="44"/>
                    </a:lnTo>
                    <a:lnTo>
                      <a:pt x="117" y="34"/>
                    </a:lnTo>
                    <a:lnTo>
                      <a:pt x="107" y="28"/>
                    </a:lnTo>
                    <a:lnTo>
                      <a:pt x="93" y="24"/>
                    </a:lnTo>
                    <a:lnTo>
                      <a:pt x="79" y="23"/>
                    </a:lnTo>
                    <a:lnTo>
                      <a:pt x="66" y="24"/>
                    </a:lnTo>
                    <a:lnTo>
                      <a:pt x="52" y="28"/>
                    </a:lnTo>
                    <a:lnTo>
                      <a:pt x="43" y="34"/>
                    </a:lnTo>
                    <a:lnTo>
                      <a:pt x="36" y="44"/>
                    </a:lnTo>
                    <a:lnTo>
                      <a:pt x="33" y="56"/>
                    </a:lnTo>
                    <a:lnTo>
                      <a:pt x="34" y="67"/>
                    </a:lnTo>
                    <a:lnTo>
                      <a:pt x="42" y="75"/>
                    </a:lnTo>
                    <a:lnTo>
                      <a:pt x="52" y="81"/>
                    </a:lnTo>
                    <a:lnTo>
                      <a:pt x="67" y="86"/>
                    </a:lnTo>
                    <a:lnTo>
                      <a:pt x="85" y="91"/>
                    </a:lnTo>
                    <a:lnTo>
                      <a:pt x="105" y="95"/>
                    </a:lnTo>
                    <a:lnTo>
                      <a:pt x="127" y="103"/>
                    </a:lnTo>
                    <a:lnTo>
                      <a:pt x="142" y="110"/>
                    </a:lnTo>
                    <a:lnTo>
                      <a:pt x="152" y="121"/>
                    </a:lnTo>
                    <a:lnTo>
                      <a:pt x="160" y="135"/>
                    </a:lnTo>
                    <a:lnTo>
                      <a:pt x="162" y="151"/>
                    </a:lnTo>
                    <a:lnTo>
                      <a:pt x="160" y="169"/>
                    </a:lnTo>
                    <a:lnTo>
                      <a:pt x="152" y="185"/>
                    </a:lnTo>
                    <a:lnTo>
                      <a:pt x="142" y="197"/>
                    </a:lnTo>
                    <a:lnTo>
                      <a:pt x="128" y="206"/>
                    </a:lnTo>
                    <a:lnTo>
                      <a:pt x="113" y="212"/>
                    </a:lnTo>
                    <a:lnTo>
                      <a:pt x="95" y="216"/>
                    </a:lnTo>
                    <a:lnTo>
                      <a:pt x="77" y="217"/>
                    </a:lnTo>
                    <a:lnTo>
                      <a:pt x="61" y="216"/>
                    </a:lnTo>
                    <a:lnTo>
                      <a:pt x="45" y="214"/>
                    </a:lnTo>
                    <a:lnTo>
                      <a:pt x="31" y="208"/>
                    </a:lnTo>
                    <a:lnTo>
                      <a:pt x="19" y="199"/>
                    </a:lnTo>
                    <a:lnTo>
                      <a:pt x="9" y="187"/>
                    </a:lnTo>
                    <a:lnTo>
                      <a:pt x="2" y="174"/>
                    </a:lnTo>
                    <a:lnTo>
                      <a:pt x="0" y="156"/>
                    </a:lnTo>
                    <a:lnTo>
                      <a:pt x="26" y="156"/>
                    </a:lnTo>
                    <a:lnTo>
                      <a:pt x="28" y="169"/>
                    </a:lnTo>
                    <a:lnTo>
                      <a:pt x="36" y="180"/>
                    </a:lnTo>
                    <a:lnTo>
                      <a:pt x="44" y="187"/>
                    </a:lnTo>
                    <a:lnTo>
                      <a:pt x="56" y="192"/>
                    </a:lnTo>
                    <a:lnTo>
                      <a:pt x="68" y="194"/>
                    </a:lnTo>
                    <a:lnTo>
                      <a:pt x="83" y="195"/>
                    </a:lnTo>
                    <a:lnTo>
                      <a:pt x="96" y="194"/>
                    </a:lnTo>
                    <a:lnTo>
                      <a:pt x="108" y="191"/>
                    </a:lnTo>
                    <a:lnTo>
                      <a:pt x="119" y="186"/>
                    </a:lnTo>
                    <a:lnTo>
                      <a:pt x="127" y="177"/>
                    </a:lnTo>
                    <a:lnTo>
                      <a:pt x="133" y="168"/>
                    </a:lnTo>
                    <a:lnTo>
                      <a:pt x="136" y="155"/>
                    </a:lnTo>
                    <a:lnTo>
                      <a:pt x="133" y="141"/>
                    </a:lnTo>
                    <a:lnTo>
                      <a:pt x="126" y="132"/>
                    </a:lnTo>
                    <a:lnTo>
                      <a:pt x="115" y="126"/>
                    </a:lnTo>
                    <a:lnTo>
                      <a:pt x="102" y="121"/>
                    </a:lnTo>
                    <a:lnTo>
                      <a:pt x="87" y="116"/>
                    </a:lnTo>
                    <a:lnTo>
                      <a:pt x="71" y="112"/>
                    </a:lnTo>
                    <a:lnTo>
                      <a:pt x="57" y="109"/>
                    </a:lnTo>
                    <a:lnTo>
                      <a:pt x="44" y="105"/>
                    </a:lnTo>
                    <a:lnTo>
                      <a:pt x="32" y="100"/>
                    </a:lnTo>
                    <a:lnTo>
                      <a:pt x="21" y="93"/>
                    </a:lnTo>
                    <a:lnTo>
                      <a:pt x="14" y="83"/>
                    </a:lnTo>
                    <a:lnTo>
                      <a:pt x="8" y="73"/>
                    </a:lnTo>
                    <a:lnTo>
                      <a:pt x="7" y="58"/>
                    </a:lnTo>
                    <a:lnTo>
                      <a:pt x="8" y="41"/>
                    </a:lnTo>
                    <a:lnTo>
                      <a:pt x="15" y="28"/>
                    </a:lnTo>
                    <a:lnTo>
                      <a:pt x="25" y="17"/>
                    </a:lnTo>
                    <a:lnTo>
                      <a:pt x="37" y="10"/>
                    </a:lnTo>
                    <a:lnTo>
                      <a:pt x="50" y="4"/>
                    </a:lnTo>
                    <a:lnTo>
                      <a:pt x="66" y="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oup 26"/>
            <p:cNvGrpSpPr>
              <a:grpSpLocks noChangeAspect="1"/>
            </p:cNvGrpSpPr>
            <p:nvPr/>
          </p:nvGrpSpPr>
          <p:grpSpPr>
            <a:xfrm>
              <a:off x="2241550" y="2171701"/>
              <a:ext cx="1624013" cy="450850"/>
              <a:chOff x="2241550" y="2171701"/>
              <a:chExt cx="1624013" cy="450850"/>
            </a:xfrm>
          </p:grpSpPr>
          <p:sp>
            <p:nvSpPr>
              <p:cNvPr id="28" name="Freeform 6"/>
              <p:cNvSpPr>
                <a:spLocks noChangeAspect="1"/>
              </p:cNvSpPr>
              <p:nvPr/>
            </p:nvSpPr>
            <p:spPr bwMode="auto">
              <a:xfrm>
                <a:off x="3335338" y="2330451"/>
                <a:ext cx="374650" cy="276225"/>
              </a:xfrm>
              <a:custGeom>
                <a:avLst/>
                <a:gdLst>
                  <a:gd name="T0" fmla="*/ 463 w 709"/>
                  <a:gd name="T1" fmla="*/ 522 h 522"/>
                  <a:gd name="T2" fmla="*/ 349 w 709"/>
                  <a:gd name="T3" fmla="*/ 395 h 522"/>
                  <a:gd name="T4" fmla="*/ 237 w 709"/>
                  <a:gd name="T5" fmla="*/ 522 h 522"/>
                  <a:gd name="T6" fmla="*/ 0 w 709"/>
                  <a:gd name="T7" fmla="*/ 522 h 522"/>
                  <a:gd name="T8" fmla="*/ 231 w 709"/>
                  <a:gd name="T9" fmla="*/ 262 h 522"/>
                  <a:gd name="T10" fmla="*/ 0 w 709"/>
                  <a:gd name="T11" fmla="*/ 0 h 522"/>
                  <a:gd name="T12" fmla="*/ 244 w 709"/>
                  <a:gd name="T13" fmla="*/ 0 h 522"/>
                  <a:gd name="T14" fmla="*/ 359 w 709"/>
                  <a:gd name="T15" fmla="*/ 127 h 522"/>
                  <a:gd name="T16" fmla="*/ 469 w 709"/>
                  <a:gd name="T17" fmla="*/ 0 h 522"/>
                  <a:gd name="T18" fmla="*/ 705 w 709"/>
                  <a:gd name="T19" fmla="*/ 0 h 522"/>
                  <a:gd name="T20" fmla="*/ 475 w 709"/>
                  <a:gd name="T21" fmla="*/ 261 h 522"/>
                  <a:gd name="T22" fmla="*/ 709 w 709"/>
                  <a:gd name="T23" fmla="*/ 522 h 522"/>
                  <a:gd name="T24" fmla="*/ 463 w 709"/>
                  <a:gd name="T25" fmla="*/ 522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9" h="522">
                    <a:moveTo>
                      <a:pt x="463" y="522"/>
                    </a:moveTo>
                    <a:lnTo>
                      <a:pt x="349" y="395"/>
                    </a:lnTo>
                    <a:lnTo>
                      <a:pt x="237" y="522"/>
                    </a:lnTo>
                    <a:lnTo>
                      <a:pt x="0" y="522"/>
                    </a:lnTo>
                    <a:lnTo>
                      <a:pt x="231" y="262"/>
                    </a:lnTo>
                    <a:lnTo>
                      <a:pt x="0" y="0"/>
                    </a:lnTo>
                    <a:lnTo>
                      <a:pt x="244" y="0"/>
                    </a:lnTo>
                    <a:lnTo>
                      <a:pt x="359" y="127"/>
                    </a:lnTo>
                    <a:lnTo>
                      <a:pt x="469" y="0"/>
                    </a:lnTo>
                    <a:lnTo>
                      <a:pt x="705" y="0"/>
                    </a:lnTo>
                    <a:lnTo>
                      <a:pt x="475" y="261"/>
                    </a:lnTo>
                    <a:lnTo>
                      <a:pt x="709" y="522"/>
                    </a:lnTo>
                    <a:lnTo>
                      <a:pt x="463" y="522"/>
                    </a:lnTo>
                    <a:close/>
                  </a:path>
                </a:pathLst>
              </a:custGeom>
              <a:solidFill>
                <a:srgbClr val="FF66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7"/>
              <p:cNvSpPr>
                <a:spLocks noChangeAspect="1"/>
              </p:cNvSpPr>
              <p:nvPr/>
            </p:nvSpPr>
            <p:spPr bwMode="auto">
              <a:xfrm>
                <a:off x="3094038" y="2171701"/>
                <a:ext cx="241300" cy="434975"/>
              </a:xfrm>
              <a:custGeom>
                <a:avLst/>
                <a:gdLst>
                  <a:gd name="T0" fmla="*/ 0 w 456"/>
                  <a:gd name="T1" fmla="*/ 822 h 822"/>
                  <a:gd name="T2" fmla="*/ 0 w 456"/>
                  <a:gd name="T3" fmla="*/ 0 h 822"/>
                  <a:gd name="T4" fmla="*/ 456 w 456"/>
                  <a:gd name="T5" fmla="*/ 0 h 822"/>
                  <a:gd name="T6" fmla="*/ 456 w 456"/>
                  <a:gd name="T7" fmla="*/ 184 h 822"/>
                  <a:gd name="T8" fmla="*/ 194 w 456"/>
                  <a:gd name="T9" fmla="*/ 184 h 822"/>
                  <a:gd name="T10" fmla="*/ 194 w 456"/>
                  <a:gd name="T11" fmla="*/ 300 h 822"/>
                  <a:gd name="T12" fmla="*/ 456 w 456"/>
                  <a:gd name="T13" fmla="*/ 300 h 822"/>
                  <a:gd name="T14" fmla="*/ 456 w 456"/>
                  <a:gd name="T15" fmla="*/ 478 h 822"/>
                  <a:gd name="T16" fmla="*/ 194 w 456"/>
                  <a:gd name="T17" fmla="*/ 478 h 822"/>
                  <a:gd name="T18" fmla="*/ 194 w 456"/>
                  <a:gd name="T19" fmla="*/ 639 h 822"/>
                  <a:gd name="T20" fmla="*/ 456 w 456"/>
                  <a:gd name="T21" fmla="*/ 639 h 822"/>
                  <a:gd name="T22" fmla="*/ 456 w 456"/>
                  <a:gd name="T23" fmla="*/ 822 h 822"/>
                  <a:gd name="T24" fmla="*/ 0 w 456"/>
                  <a:gd name="T2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6" h="822">
                    <a:moveTo>
                      <a:pt x="0" y="822"/>
                    </a:moveTo>
                    <a:lnTo>
                      <a:pt x="0" y="0"/>
                    </a:lnTo>
                    <a:lnTo>
                      <a:pt x="456" y="0"/>
                    </a:lnTo>
                    <a:lnTo>
                      <a:pt x="456" y="184"/>
                    </a:lnTo>
                    <a:lnTo>
                      <a:pt x="194" y="184"/>
                    </a:lnTo>
                    <a:lnTo>
                      <a:pt x="194" y="300"/>
                    </a:lnTo>
                    <a:lnTo>
                      <a:pt x="456" y="300"/>
                    </a:lnTo>
                    <a:lnTo>
                      <a:pt x="456" y="478"/>
                    </a:lnTo>
                    <a:lnTo>
                      <a:pt x="194" y="478"/>
                    </a:lnTo>
                    <a:lnTo>
                      <a:pt x="194" y="639"/>
                    </a:lnTo>
                    <a:lnTo>
                      <a:pt x="456" y="639"/>
                    </a:lnTo>
                    <a:lnTo>
                      <a:pt x="456" y="822"/>
                    </a:lnTo>
                    <a:lnTo>
                      <a:pt x="0" y="822"/>
                    </a:lnTo>
                    <a:close/>
                  </a:path>
                </a:pathLst>
              </a:custGeom>
              <a:solidFill>
                <a:srgbClr val="FF66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8"/>
              <p:cNvSpPr>
                <a:spLocks noChangeAspect="1" noEditPoints="1"/>
              </p:cNvSpPr>
              <p:nvPr/>
            </p:nvSpPr>
            <p:spPr bwMode="auto">
              <a:xfrm>
                <a:off x="2241550" y="2171701"/>
                <a:ext cx="852488" cy="450850"/>
              </a:xfrm>
              <a:custGeom>
                <a:avLst/>
                <a:gdLst>
                  <a:gd name="T0" fmla="*/ 1417 w 1611"/>
                  <a:gd name="T1" fmla="*/ 337 h 852"/>
                  <a:gd name="T2" fmla="*/ 1345 w 1611"/>
                  <a:gd name="T3" fmla="*/ 286 h 852"/>
                  <a:gd name="T4" fmla="*/ 1260 w 1611"/>
                  <a:gd name="T5" fmla="*/ 272 h 852"/>
                  <a:gd name="T6" fmla="*/ 1146 w 1611"/>
                  <a:gd name="T7" fmla="*/ 298 h 852"/>
                  <a:gd name="T8" fmla="*/ 1058 w 1611"/>
                  <a:gd name="T9" fmla="*/ 368 h 852"/>
                  <a:gd name="T10" fmla="*/ 1005 w 1611"/>
                  <a:gd name="T11" fmla="*/ 470 h 852"/>
                  <a:gd name="T12" fmla="*/ 947 w 1611"/>
                  <a:gd name="T13" fmla="*/ 363 h 852"/>
                  <a:gd name="T14" fmla="*/ 852 w 1611"/>
                  <a:gd name="T15" fmla="*/ 293 h 852"/>
                  <a:gd name="T16" fmla="*/ 723 w 1611"/>
                  <a:gd name="T17" fmla="*/ 269 h 852"/>
                  <a:gd name="T18" fmla="*/ 586 w 1611"/>
                  <a:gd name="T19" fmla="*/ 297 h 852"/>
                  <a:gd name="T20" fmla="*/ 486 w 1611"/>
                  <a:gd name="T21" fmla="*/ 374 h 852"/>
                  <a:gd name="T22" fmla="*/ 218 w 1611"/>
                  <a:gd name="T23" fmla="*/ 300 h 852"/>
                  <a:gd name="T24" fmla="*/ 485 w 1611"/>
                  <a:gd name="T25" fmla="*/ 0 h 852"/>
                  <a:gd name="T26" fmla="*/ 218 w 1611"/>
                  <a:gd name="T27" fmla="*/ 822 h 852"/>
                  <a:gd name="T28" fmla="*/ 429 w 1611"/>
                  <a:gd name="T29" fmla="*/ 516 h 852"/>
                  <a:gd name="T30" fmla="*/ 438 w 1611"/>
                  <a:gd name="T31" fmla="*/ 646 h 852"/>
                  <a:gd name="T32" fmla="*/ 498 w 1611"/>
                  <a:gd name="T33" fmla="*/ 754 h 852"/>
                  <a:gd name="T34" fmla="*/ 597 w 1611"/>
                  <a:gd name="T35" fmla="*/ 825 h 852"/>
                  <a:gd name="T36" fmla="*/ 723 w 1611"/>
                  <a:gd name="T37" fmla="*/ 850 h 852"/>
                  <a:gd name="T38" fmla="*/ 847 w 1611"/>
                  <a:gd name="T39" fmla="*/ 828 h 852"/>
                  <a:gd name="T40" fmla="*/ 941 w 1611"/>
                  <a:gd name="T41" fmla="*/ 766 h 852"/>
                  <a:gd name="T42" fmla="*/ 1005 w 1611"/>
                  <a:gd name="T43" fmla="*/ 663 h 852"/>
                  <a:gd name="T44" fmla="*/ 793 w 1611"/>
                  <a:gd name="T45" fmla="*/ 692 h 852"/>
                  <a:gd name="T46" fmla="*/ 746 w 1611"/>
                  <a:gd name="T47" fmla="*/ 710 h 852"/>
                  <a:gd name="T48" fmla="*/ 676 w 1611"/>
                  <a:gd name="T49" fmla="*/ 699 h 852"/>
                  <a:gd name="T50" fmla="*/ 626 w 1611"/>
                  <a:gd name="T51" fmla="*/ 648 h 852"/>
                  <a:gd name="T52" fmla="*/ 994 w 1611"/>
                  <a:gd name="T53" fmla="*/ 599 h 852"/>
                  <a:gd name="T54" fmla="*/ 1032 w 1611"/>
                  <a:gd name="T55" fmla="*/ 714 h 852"/>
                  <a:gd name="T56" fmla="*/ 1109 w 1611"/>
                  <a:gd name="T57" fmla="*/ 802 h 852"/>
                  <a:gd name="T58" fmla="*/ 1220 w 1611"/>
                  <a:gd name="T59" fmla="*/ 849 h 852"/>
                  <a:gd name="T60" fmla="*/ 1322 w 1611"/>
                  <a:gd name="T61" fmla="*/ 843 h 852"/>
                  <a:gd name="T62" fmla="*/ 1398 w 1611"/>
                  <a:gd name="T63" fmla="*/ 793 h 852"/>
                  <a:gd name="T64" fmla="*/ 1420 w 1611"/>
                  <a:gd name="T65" fmla="*/ 822 h 852"/>
                  <a:gd name="T66" fmla="*/ 1420 w 1611"/>
                  <a:gd name="T67" fmla="*/ 0 h 852"/>
                  <a:gd name="T68" fmla="*/ 641 w 1611"/>
                  <a:gd name="T69" fmla="*/ 434 h 852"/>
                  <a:gd name="T70" fmla="*/ 699 w 1611"/>
                  <a:gd name="T71" fmla="*/ 396 h 852"/>
                  <a:gd name="T72" fmla="*/ 773 w 1611"/>
                  <a:gd name="T73" fmla="*/ 404 h 852"/>
                  <a:gd name="T74" fmla="*/ 820 w 1611"/>
                  <a:gd name="T75" fmla="*/ 455 h 852"/>
                  <a:gd name="T76" fmla="*/ 813 w 1611"/>
                  <a:gd name="T77" fmla="*/ 480 h 852"/>
                  <a:gd name="T78" fmla="*/ 751 w 1611"/>
                  <a:gd name="T79" fmla="*/ 480 h 852"/>
                  <a:gd name="T80" fmla="*/ 635 w 1611"/>
                  <a:gd name="T81" fmla="*/ 480 h 852"/>
                  <a:gd name="T82" fmla="*/ 1303 w 1611"/>
                  <a:gd name="T83" fmla="*/ 697 h 852"/>
                  <a:gd name="T84" fmla="*/ 1236 w 1611"/>
                  <a:gd name="T85" fmla="*/ 673 h 852"/>
                  <a:gd name="T86" fmla="*/ 1196 w 1611"/>
                  <a:gd name="T87" fmla="*/ 613 h 852"/>
                  <a:gd name="T88" fmla="*/ 1189 w 1611"/>
                  <a:gd name="T89" fmla="*/ 538 h 852"/>
                  <a:gd name="T90" fmla="*/ 1211 w 1611"/>
                  <a:gd name="T91" fmla="*/ 472 h 852"/>
                  <a:gd name="T92" fmla="*/ 1257 w 1611"/>
                  <a:gd name="T93" fmla="*/ 427 h 852"/>
                  <a:gd name="T94" fmla="*/ 1327 w 1611"/>
                  <a:gd name="T95" fmla="*/ 420 h 852"/>
                  <a:gd name="T96" fmla="*/ 1381 w 1611"/>
                  <a:gd name="T97" fmla="*/ 454 h 852"/>
                  <a:gd name="T98" fmla="*/ 1409 w 1611"/>
                  <a:gd name="T99" fmla="*/ 514 h 852"/>
                  <a:gd name="T100" fmla="*/ 1413 w 1611"/>
                  <a:gd name="T101" fmla="*/ 585 h 852"/>
                  <a:gd name="T102" fmla="*/ 1393 w 1611"/>
                  <a:gd name="T103" fmla="*/ 648 h 852"/>
                  <a:gd name="T104" fmla="*/ 1348 w 1611"/>
                  <a:gd name="T105" fmla="*/ 689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11" h="852">
                    <a:moveTo>
                      <a:pt x="1420" y="0"/>
                    </a:moveTo>
                    <a:lnTo>
                      <a:pt x="1420" y="337"/>
                    </a:lnTo>
                    <a:lnTo>
                      <a:pt x="1417" y="337"/>
                    </a:lnTo>
                    <a:lnTo>
                      <a:pt x="1395" y="315"/>
                    </a:lnTo>
                    <a:lnTo>
                      <a:pt x="1372" y="298"/>
                    </a:lnTo>
                    <a:lnTo>
                      <a:pt x="1345" y="286"/>
                    </a:lnTo>
                    <a:lnTo>
                      <a:pt x="1319" y="278"/>
                    </a:lnTo>
                    <a:lnTo>
                      <a:pt x="1290" y="273"/>
                    </a:lnTo>
                    <a:lnTo>
                      <a:pt x="1260" y="272"/>
                    </a:lnTo>
                    <a:lnTo>
                      <a:pt x="1219" y="274"/>
                    </a:lnTo>
                    <a:lnTo>
                      <a:pt x="1180" y="284"/>
                    </a:lnTo>
                    <a:lnTo>
                      <a:pt x="1146" y="298"/>
                    </a:lnTo>
                    <a:lnTo>
                      <a:pt x="1113" y="317"/>
                    </a:lnTo>
                    <a:lnTo>
                      <a:pt x="1083" y="340"/>
                    </a:lnTo>
                    <a:lnTo>
                      <a:pt x="1058" y="368"/>
                    </a:lnTo>
                    <a:lnTo>
                      <a:pt x="1036" y="399"/>
                    </a:lnTo>
                    <a:lnTo>
                      <a:pt x="1018" y="434"/>
                    </a:lnTo>
                    <a:lnTo>
                      <a:pt x="1005" y="470"/>
                    </a:lnTo>
                    <a:lnTo>
                      <a:pt x="990" y="431"/>
                    </a:lnTo>
                    <a:lnTo>
                      <a:pt x="971" y="394"/>
                    </a:lnTo>
                    <a:lnTo>
                      <a:pt x="947" y="363"/>
                    </a:lnTo>
                    <a:lnTo>
                      <a:pt x="919" y="335"/>
                    </a:lnTo>
                    <a:lnTo>
                      <a:pt x="888" y="311"/>
                    </a:lnTo>
                    <a:lnTo>
                      <a:pt x="852" y="293"/>
                    </a:lnTo>
                    <a:lnTo>
                      <a:pt x="813" y="280"/>
                    </a:lnTo>
                    <a:lnTo>
                      <a:pt x="770" y="272"/>
                    </a:lnTo>
                    <a:lnTo>
                      <a:pt x="723" y="269"/>
                    </a:lnTo>
                    <a:lnTo>
                      <a:pt x="674" y="272"/>
                    </a:lnTo>
                    <a:lnTo>
                      <a:pt x="628" y="281"/>
                    </a:lnTo>
                    <a:lnTo>
                      <a:pt x="586" y="297"/>
                    </a:lnTo>
                    <a:lnTo>
                      <a:pt x="549" y="317"/>
                    </a:lnTo>
                    <a:lnTo>
                      <a:pt x="515" y="343"/>
                    </a:lnTo>
                    <a:lnTo>
                      <a:pt x="486" y="374"/>
                    </a:lnTo>
                    <a:lnTo>
                      <a:pt x="463" y="409"/>
                    </a:lnTo>
                    <a:lnTo>
                      <a:pt x="463" y="300"/>
                    </a:lnTo>
                    <a:lnTo>
                      <a:pt x="218" y="300"/>
                    </a:lnTo>
                    <a:lnTo>
                      <a:pt x="218" y="184"/>
                    </a:lnTo>
                    <a:lnTo>
                      <a:pt x="485" y="184"/>
                    </a:lnTo>
                    <a:lnTo>
                      <a:pt x="485" y="0"/>
                    </a:lnTo>
                    <a:lnTo>
                      <a:pt x="0" y="0"/>
                    </a:lnTo>
                    <a:lnTo>
                      <a:pt x="0" y="822"/>
                    </a:lnTo>
                    <a:lnTo>
                      <a:pt x="218" y="822"/>
                    </a:lnTo>
                    <a:lnTo>
                      <a:pt x="218" y="478"/>
                    </a:lnTo>
                    <a:lnTo>
                      <a:pt x="436" y="478"/>
                    </a:lnTo>
                    <a:lnTo>
                      <a:pt x="429" y="516"/>
                    </a:lnTo>
                    <a:lnTo>
                      <a:pt x="426" y="558"/>
                    </a:lnTo>
                    <a:lnTo>
                      <a:pt x="429" y="604"/>
                    </a:lnTo>
                    <a:lnTo>
                      <a:pt x="438" y="646"/>
                    </a:lnTo>
                    <a:lnTo>
                      <a:pt x="453" y="686"/>
                    </a:lnTo>
                    <a:lnTo>
                      <a:pt x="473" y="722"/>
                    </a:lnTo>
                    <a:lnTo>
                      <a:pt x="498" y="754"/>
                    </a:lnTo>
                    <a:lnTo>
                      <a:pt x="527" y="782"/>
                    </a:lnTo>
                    <a:lnTo>
                      <a:pt x="560" y="805"/>
                    </a:lnTo>
                    <a:lnTo>
                      <a:pt x="597" y="825"/>
                    </a:lnTo>
                    <a:lnTo>
                      <a:pt x="637" y="839"/>
                    </a:lnTo>
                    <a:lnTo>
                      <a:pt x="679" y="848"/>
                    </a:lnTo>
                    <a:lnTo>
                      <a:pt x="723" y="850"/>
                    </a:lnTo>
                    <a:lnTo>
                      <a:pt x="768" y="848"/>
                    </a:lnTo>
                    <a:lnTo>
                      <a:pt x="810" y="840"/>
                    </a:lnTo>
                    <a:lnTo>
                      <a:pt x="847" y="828"/>
                    </a:lnTo>
                    <a:lnTo>
                      <a:pt x="882" y="811"/>
                    </a:lnTo>
                    <a:lnTo>
                      <a:pt x="913" y="791"/>
                    </a:lnTo>
                    <a:lnTo>
                      <a:pt x="941" y="766"/>
                    </a:lnTo>
                    <a:lnTo>
                      <a:pt x="966" y="735"/>
                    </a:lnTo>
                    <a:lnTo>
                      <a:pt x="987" y="702"/>
                    </a:lnTo>
                    <a:lnTo>
                      <a:pt x="1005" y="663"/>
                    </a:lnTo>
                    <a:lnTo>
                      <a:pt x="818" y="663"/>
                    </a:lnTo>
                    <a:lnTo>
                      <a:pt x="806" y="680"/>
                    </a:lnTo>
                    <a:lnTo>
                      <a:pt x="793" y="692"/>
                    </a:lnTo>
                    <a:lnTo>
                      <a:pt x="780" y="701"/>
                    </a:lnTo>
                    <a:lnTo>
                      <a:pt x="764" y="707"/>
                    </a:lnTo>
                    <a:lnTo>
                      <a:pt x="746" y="710"/>
                    </a:lnTo>
                    <a:lnTo>
                      <a:pt x="723" y="710"/>
                    </a:lnTo>
                    <a:lnTo>
                      <a:pt x="699" y="708"/>
                    </a:lnTo>
                    <a:lnTo>
                      <a:pt x="676" y="699"/>
                    </a:lnTo>
                    <a:lnTo>
                      <a:pt x="656" y="686"/>
                    </a:lnTo>
                    <a:lnTo>
                      <a:pt x="639" y="668"/>
                    </a:lnTo>
                    <a:lnTo>
                      <a:pt x="626" y="648"/>
                    </a:lnTo>
                    <a:lnTo>
                      <a:pt x="617" y="625"/>
                    </a:lnTo>
                    <a:lnTo>
                      <a:pt x="614" y="599"/>
                    </a:lnTo>
                    <a:lnTo>
                      <a:pt x="994" y="599"/>
                    </a:lnTo>
                    <a:lnTo>
                      <a:pt x="1002" y="639"/>
                    </a:lnTo>
                    <a:lnTo>
                      <a:pt x="1014" y="678"/>
                    </a:lnTo>
                    <a:lnTo>
                      <a:pt x="1032" y="714"/>
                    </a:lnTo>
                    <a:lnTo>
                      <a:pt x="1054" y="746"/>
                    </a:lnTo>
                    <a:lnTo>
                      <a:pt x="1079" y="776"/>
                    </a:lnTo>
                    <a:lnTo>
                      <a:pt x="1109" y="802"/>
                    </a:lnTo>
                    <a:lnTo>
                      <a:pt x="1143" y="823"/>
                    </a:lnTo>
                    <a:lnTo>
                      <a:pt x="1180" y="839"/>
                    </a:lnTo>
                    <a:lnTo>
                      <a:pt x="1220" y="849"/>
                    </a:lnTo>
                    <a:lnTo>
                      <a:pt x="1262" y="852"/>
                    </a:lnTo>
                    <a:lnTo>
                      <a:pt x="1292" y="850"/>
                    </a:lnTo>
                    <a:lnTo>
                      <a:pt x="1322" y="843"/>
                    </a:lnTo>
                    <a:lnTo>
                      <a:pt x="1350" y="831"/>
                    </a:lnTo>
                    <a:lnTo>
                      <a:pt x="1375" y="814"/>
                    </a:lnTo>
                    <a:lnTo>
                      <a:pt x="1398" y="793"/>
                    </a:lnTo>
                    <a:lnTo>
                      <a:pt x="1417" y="769"/>
                    </a:lnTo>
                    <a:lnTo>
                      <a:pt x="1420" y="769"/>
                    </a:lnTo>
                    <a:lnTo>
                      <a:pt x="1420" y="822"/>
                    </a:lnTo>
                    <a:lnTo>
                      <a:pt x="1611" y="822"/>
                    </a:lnTo>
                    <a:lnTo>
                      <a:pt x="1611" y="0"/>
                    </a:lnTo>
                    <a:lnTo>
                      <a:pt x="1420" y="0"/>
                    </a:lnTo>
                    <a:close/>
                    <a:moveTo>
                      <a:pt x="620" y="480"/>
                    </a:moveTo>
                    <a:lnTo>
                      <a:pt x="628" y="455"/>
                    </a:lnTo>
                    <a:lnTo>
                      <a:pt x="641" y="434"/>
                    </a:lnTo>
                    <a:lnTo>
                      <a:pt x="657" y="417"/>
                    </a:lnTo>
                    <a:lnTo>
                      <a:pt x="676" y="404"/>
                    </a:lnTo>
                    <a:lnTo>
                      <a:pt x="699" y="396"/>
                    </a:lnTo>
                    <a:lnTo>
                      <a:pt x="723" y="393"/>
                    </a:lnTo>
                    <a:lnTo>
                      <a:pt x="750" y="396"/>
                    </a:lnTo>
                    <a:lnTo>
                      <a:pt x="773" y="404"/>
                    </a:lnTo>
                    <a:lnTo>
                      <a:pt x="792" y="416"/>
                    </a:lnTo>
                    <a:lnTo>
                      <a:pt x="809" y="433"/>
                    </a:lnTo>
                    <a:lnTo>
                      <a:pt x="820" y="455"/>
                    </a:lnTo>
                    <a:lnTo>
                      <a:pt x="827" y="480"/>
                    </a:lnTo>
                    <a:lnTo>
                      <a:pt x="824" y="480"/>
                    </a:lnTo>
                    <a:lnTo>
                      <a:pt x="813" y="480"/>
                    </a:lnTo>
                    <a:lnTo>
                      <a:pt x="797" y="480"/>
                    </a:lnTo>
                    <a:lnTo>
                      <a:pt x="775" y="480"/>
                    </a:lnTo>
                    <a:lnTo>
                      <a:pt x="751" y="480"/>
                    </a:lnTo>
                    <a:lnTo>
                      <a:pt x="726" y="480"/>
                    </a:lnTo>
                    <a:lnTo>
                      <a:pt x="653" y="480"/>
                    </a:lnTo>
                    <a:lnTo>
                      <a:pt x="635" y="480"/>
                    </a:lnTo>
                    <a:lnTo>
                      <a:pt x="625" y="480"/>
                    </a:lnTo>
                    <a:lnTo>
                      <a:pt x="620" y="480"/>
                    </a:lnTo>
                    <a:close/>
                    <a:moveTo>
                      <a:pt x="1303" y="697"/>
                    </a:moveTo>
                    <a:lnTo>
                      <a:pt x="1278" y="695"/>
                    </a:lnTo>
                    <a:lnTo>
                      <a:pt x="1255" y="686"/>
                    </a:lnTo>
                    <a:lnTo>
                      <a:pt x="1236" y="673"/>
                    </a:lnTo>
                    <a:lnTo>
                      <a:pt x="1219" y="656"/>
                    </a:lnTo>
                    <a:lnTo>
                      <a:pt x="1206" y="635"/>
                    </a:lnTo>
                    <a:lnTo>
                      <a:pt x="1196" y="613"/>
                    </a:lnTo>
                    <a:lnTo>
                      <a:pt x="1190" y="588"/>
                    </a:lnTo>
                    <a:lnTo>
                      <a:pt x="1188" y="562"/>
                    </a:lnTo>
                    <a:lnTo>
                      <a:pt x="1189" y="538"/>
                    </a:lnTo>
                    <a:lnTo>
                      <a:pt x="1194" y="514"/>
                    </a:lnTo>
                    <a:lnTo>
                      <a:pt x="1201" y="492"/>
                    </a:lnTo>
                    <a:lnTo>
                      <a:pt x="1211" y="472"/>
                    </a:lnTo>
                    <a:lnTo>
                      <a:pt x="1224" y="454"/>
                    </a:lnTo>
                    <a:lnTo>
                      <a:pt x="1239" y="439"/>
                    </a:lnTo>
                    <a:lnTo>
                      <a:pt x="1257" y="427"/>
                    </a:lnTo>
                    <a:lnTo>
                      <a:pt x="1279" y="420"/>
                    </a:lnTo>
                    <a:lnTo>
                      <a:pt x="1303" y="417"/>
                    </a:lnTo>
                    <a:lnTo>
                      <a:pt x="1327" y="420"/>
                    </a:lnTo>
                    <a:lnTo>
                      <a:pt x="1349" y="427"/>
                    </a:lnTo>
                    <a:lnTo>
                      <a:pt x="1367" y="439"/>
                    </a:lnTo>
                    <a:lnTo>
                      <a:pt x="1381" y="454"/>
                    </a:lnTo>
                    <a:lnTo>
                      <a:pt x="1393" y="472"/>
                    </a:lnTo>
                    <a:lnTo>
                      <a:pt x="1403" y="492"/>
                    </a:lnTo>
                    <a:lnTo>
                      <a:pt x="1409" y="514"/>
                    </a:lnTo>
                    <a:lnTo>
                      <a:pt x="1413" y="538"/>
                    </a:lnTo>
                    <a:lnTo>
                      <a:pt x="1414" y="562"/>
                    </a:lnTo>
                    <a:lnTo>
                      <a:pt x="1413" y="585"/>
                    </a:lnTo>
                    <a:lnTo>
                      <a:pt x="1409" y="608"/>
                    </a:lnTo>
                    <a:lnTo>
                      <a:pt x="1402" y="628"/>
                    </a:lnTo>
                    <a:lnTo>
                      <a:pt x="1393" y="648"/>
                    </a:lnTo>
                    <a:lnTo>
                      <a:pt x="1381" y="664"/>
                    </a:lnTo>
                    <a:lnTo>
                      <a:pt x="1366" y="678"/>
                    </a:lnTo>
                    <a:lnTo>
                      <a:pt x="1348" y="689"/>
                    </a:lnTo>
                    <a:lnTo>
                      <a:pt x="1327" y="695"/>
                    </a:lnTo>
                    <a:lnTo>
                      <a:pt x="1303" y="697"/>
                    </a:lnTo>
                    <a:close/>
                  </a:path>
                </a:pathLst>
              </a:custGeom>
              <a:solidFill>
                <a:srgbClr val="4D148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6"/>
              <p:cNvSpPr>
                <a:spLocks noChangeAspect="1" noEditPoints="1"/>
              </p:cNvSpPr>
              <p:nvPr/>
            </p:nvSpPr>
            <p:spPr bwMode="auto">
              <a:xfrm>
                <a:off x="3760788" y="2503488"/>
                <a:ext cx="104775" cy="103188"/>
              </a:xfrm>
              <a:custGeom>
                <a:avLst/>
                <a:gdLst>
                  <a:gd name="T0" fmla="*/ 176 w 197"/>
                  <a:gd name="T1" fmla="*/ 76 h 196"/>
                  <a:gd name="T2" fmla="*/ 156 w 197"/>
                  <a:gd name="T3" fmla="*/ 40 h 196"/>
                  <a:gd name="T4" fmla="*/ 120 w 197"/>
                  <a:gd name="T5" fmla="*/ 19 h 196"/>
                  <a:gd name="T6" fmla="*/ 77 w 197"/>
                  <a:gd name="T7" fmla="*/ 19 h 196"/>
                  <a:gd name="T8" fmla="*/ 41 w 197"/>
                  <a:gd name="T9" fmla="*/ 40 h 196"/>
                  <a:gd name="T10" fmla="*/ 22 w 197"/>
                  <a:gd name="T11" fmla="*/ 76 h 196"/>
                  <a:gd name="T12" fmla="*/ 22 w 197"/>
                  <a:gd name="T13" fmla="*/ 122 h 196"/>
                  <a:gd name="T14" fmla="*/ 41 w 197"/>
                  <a:gd name="T15" fmla="*/ 158 h 196"/>
                  <a:gd name="T16" fmla="*/ 77 w 197"/>
                  <a:gd name="T17" fmla="*/ 178 h 196"/>
                  <a:gd name="T18" fmla="*/ 120 w 197"/>
                  <a:gd name="T19" fmla="*/ 178 h 196"/>
                  <a:gd name="T20" fmla="*/ 156 w 197"/>
                  <a:gd name="T21" fmla="*/ 158 h 196"/>
                  <a:gd name="T22" fmla="*/ 176 w 197"/>
                  <a:gd name="T23" fmla="*/ 122 h 196"/>
                  <a:gd name="T24" fmla="*/ 78 w 197"/>
                  <a:gd name="T25" fmla="*/ 102 h 196"/>
                  <a:gd name="T26" fmla="*/ 60 w 197"/>
                  <a:gd name="T27" fmla="*/ 156 h 196"/>
                  <a:gd name="T28" fmla="*/ 103 w 197"/>
                  <a:gd name="T29" fmla="*/ 38 h 196"/>
                  <a:gd name="T30" fmla="*/ 131 w 197"/>
                  <a:gd name="T31" fmla="*/ 46 h 196"/>
                  <a:gd name="T32" fmla="*/ 141 w 197"/>
                  <a:gd name="T33" fmla="*/ 71 h 196"/>
                  <a:gd name="T34" fmla="*/ 130 w 197"/>
                  <a:gd name="T35" fmla="*/ 91 h 196"/>
                  <a:gd name="T36" fmla="*/ 120 w 197"/>
                  <a:gd name="T37" fmla="*/ 96 h 196"/>
                  <a:gd name="T38" fmla="*/ 132 w 197"/>
                  <a:gd name="T39" fmla="*/ 109 h 196"/>
                  <a:gd name="T40" fmla="*/ 137 w 197"/>
                  <a:gd name="T41" fmla="*/ 132 h 196"/>
                  <a:gd name="T42" fmla="*/ 141 w 197"/>
                  <a:gd name="T43" fmla="*/ 150 h 196"/>
                  <a:gd name="T44" fmla="*/ 123 w 197"/>
                  <a:gd name="T45" fmla="*/ 156 h 196"/>
                  <a:gd name="T46" fmla="*/ 117 w 197"/>
                  <a:gd name="T47" fmla="*/ 130 h 196"/>
                  <a:gd name="T48" fmla="*/ 111 w 197"/>
                  <a:gd name="T49" fmla="*/ 108 h 196"/>
                  <a:gd name="T50" fmla="*/ 95 w 197"/>
                  <a:gd name="T51" fmla="*/ 102 h 196"/>
                  <a:gd name="T52" fmla="*/ 99 w 197"/>
                  <a:gd name="T53" fmla="*/ 88 h 196"/>
                  <a:gd name="T54" fmla="*/ 117 w 197"/>
                  <a:gd name="T55" fmla="*/ 82 h 196"/>
                  <a:gd name="T56" fmla="*/ 120 w 197"/>
                  <a:gd name="T57" fmla="*/ 71 h 196"/>
                  <a:gd name="T58" fmla="*/ 117 w 197"/>
                  <a:gd name="T59" fmla="*/ 59 h 196"/>
                  <a:gd name="T60" fmla="*/ 99 w 197"/>
                  <a:gd name="T61" fmla="*/ 54 h 196"/>
                  <a:gd name="T62" fmla="*/ 78 w 197"/>
                  <a:gd name="T63" fmla="*/ 88 h 196"/>
                  <a:gd name="T64" fmla="*/ 0 w 197"/>
                  <a:gd name="T65" fmla="*/ 99 h 196"/>
                  <a:gd name="T66" fmla="*/ 10 w 197"/>
                  <a:gd name="T67" fmla="*/ 53 h 196"/>
                  <a:gd name="T68" fmla="*/ 37 w 197"/>
                  <a:gd name="T69" fmla="*/ 20 h 196"/>
                  <a:gd name="T70" fmla="*/ 77 w 197"/>
                  <a:gd name="T71" fmla="*/ 2 h 196"/>
                  <a:gd name="T72" fmla="*/ 120 w 197"/>
                  <a:gd name="T73" fmla="*/ 2 h 196"/>
                  <a:gd name="T74" fmla="*/ 160 w 197"/>
                  <a:gd name="T75" fmla="*/ 20 h 196"/>
                  <a:gd name="T76" fmla="*/ 188 w 197"/>
                  <a:gd name="T77" fmla="*/ 53 h 196"/>
                  <a:gd name="T78" fmla="*/ 197 w 197"/>
                  <a:gd name="T79" fmla="*/ 99 h 196"/>
                  <a:gd name="T80" fmla="*/ 188 w 197"/>
                  <a:gd name="T81" fmla="*/ 143 h 196"/>
                  <a:gd name="T82" fmla="*/ 160 w 197"/>
                  <a:gd name="T83" fmla="*/ 177 h 196"/>
                  <a:gd name="T84" fmla="*/ 120 w 197"/>
                  <a:gd name="T85" fmla="*/ 194 h 196"/>
                  <a:gd name="T86" fmla="*/ 77 w 197"/>
                  <a:gd name="T87" fmla="*/ 194 h 196"/>
                  <a:gd name="T88" fmla="*/ 37 w 197"/>
                  <a:gd name="T89" fmla="*/ 177 h 196"/>
                  <a:gd name="T90" fmla="*/ 10 w 197"/>
                  <a:gd name="T91" fmla="*/ 143 h 196"/>
                  <a:gd name="T92" fmla="*/ 0 w 197"/>
                  <a:gd name="T93" fmla="*/ 99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7" h="196">
                    <a:moveTo>
                      <a:pt x="179" y="99"/>
                    </a:moveTo>
                    <a:lnTo>
                      <a:pt x="176" y="76"/>
                    </a:lnTo>
                    <a:lnTo>
                      <a:pt x="168" y="56"/>
                    </a:lnTo>
                    <a:lnTo>
                      <a:pt x="156" y="40"/>
                    </a:lnTo>
                    <a:lnTo>
                      <a:pt x="140" y="28"/>
                    </a:lnTo>
                    <a:lnTo>
                      <a:pt x="120" y="19"/>
                    </a:lnTo>
                    <a:lnTo>
                      <a:pt x="99" y="17"/>
                    </a:lnTo>
                    <a:lnTo>
                      <a:pt x="77" y="19"/>
                    </a:lnTo>
                    <a:lnTo>
                      <a:pt x="58" y="28"/>
                    </a:lnTo>
                    <a:lnTo>
                      <a:pt x="41" y="40"/>
                    </a:lnTo>
                    <a:lnTo>
                      <a:pt x="29" y="56"/>
                    </a:lnTo>
                    <a:lnTo>
                      <a:pt x="22" y="76"/>
                    </a:lnTo>
                    <a:lnTo>
                      <a:pt x="19" y="99"/>
                    </a:lnTo>
                    <a:lnTo>
                      <a:pt x="22" y="122"/>
                    </a:lnTo>
                    <a:lnTo>
                      <a:pt x="29" y="141"/>
                    </a:lnTo>
                    <a:lnTo>
                      <a:pt x="41" y="158"/>
                    </a:lnTo>
                    <a:lnTo>
                      <a:pt x="58" y="170"/>
                    </a:lnTo>
                    <a:lnTo>
                      <a:pt x="77" y="178"/>
                    </a:lnTo>
                    <a:lnTo>
                      <a:pt x="99" y="181"/>
                    </a:lnTo>
                    <a:lnTo>
                      <a:pt x="120" y="178"/>
                    </a:lnTo>
                    <a:lnTo>
                      <a:pt x="140" y="170"/>
                    </a:lnTo>
                    <a:lnTo>
                      <a:pt x="156" y="158"/>
                    </a:lnTo>
                    <a:lnTo>
                      <a:pt x="168" y="141"/>
                    </a:lnTo>
                    <a:lnTo>
                      <a:pt x="176" y="122"/>
                    </a:lnTo>
                    <a:lnTo>
                      <a:pt x="179" y="99"/>
                    </a:lnTo>
                    <a:close/>
                    <a:moveTo>
                      <a:pt x="78" y="102"/>
                    </a:moveTo>
                    <a:lnTo>
                      <a:pt x="78" y="156"/>
                    </a:lnTo>
                    <a:lnTo>
                      <a:pt x="60" y="156"/>
                    </a:lnTo>
                    <a:lnTo>
                      <a:pt x="60" y="38"/>
                    </a:lnTo>
                    <a:lnTo>
                      <a:pt x="103" y="38"/>
                    </a:lnTo>
                    <a:lnTo>
                      <a:pt x="120" y="40"/>
                    </a:lnTo>
                    <a:lnTo>
                      <a:pt x="131" y="46"/>
                    </a:lnTo>
                    <a:lnTo>
                      <a:pt x="138" y="56"/>
                    </a:lnTo>
                    <a:lnTo>
                      <a:pt x="141" y="71"/>
                    </a:lnTo>
                    <a:lnTo>
                      <a:pt x="137" y="83"/>
                    </a:lnTo>
                    <a:lnTo>
                      <a:pt x="130" y="91"/>
                    </a:lnTo>
                    <a:lnTo>
                      <a:pt x="120" y="96"/>
                    </a:lnTo>
                    <a:lnTo>
                      <a:pt x="120" y="96"/>
                    </a:lnTo>
                    <a:lnTo>
                      <a:pt x="128" y="100"/>
                    </a:lnTo>
                    <a:lnTo>
                      <a:pt x="132" y="109"/>
                    </a:lnTo>
                    <a:lnTo>
                      <a:pt x="136" y="123"/>
                    </a:lnTo>
                    <a:lnTo>
                      <a:pt x="137" y="132"/>
                    </a:lnTo>
                    <a:lnTo>
                      <a:pt x="138" y="142"/>
                    </a:lnTo>
                    <a:lnTo>
                      <a:pt x="141" y="150"/>
                    </a:lnTo>
                    <a:lnTo>
                      <a:pt x="143" y="156"/>
                    </a:lnTo>
                    <a:lnTo>
                      <a:pt x="123" y="156"/>
                    </a:lnTo>
                    <a:lnTo>
                      <a:pt x="119" y="144"/>
                    </a:lnTo>
                    <a:lnTo>
                      <a:pt x="117" y="130"/>
                    </a:lnTo>
                    <a:lnTo>
                      <a:pt x="114" y="117"/>
                    </a:lnTo>
                    <a:lnTo>
                      <a:pt x="111" y="108"/>
                    </a:lnTo>
                    <a:lnTo>
                      <a:pt x="105" y="103"/>
                    </a:lnTo>
                    <a:lnTo>
                      <a:pt x="95" y="102"/>
                    </a:lnTo>
                    <a:lnTo>
                      <a:pt x="78" y="102"/>
                    </a:lnTo>
                    <a:close/>
                    <a:moveTo>
                      <a:pt x="99" y="88"/>
                    </a:moveTo>
                    <a:lnTo>
                      <a:pt x="109" y="85"/>
                    </a:lnTo>
                    <a:lnTo>
                      <a:pt x="117" y="82"/>
                    </a:lnTo>
                    <a:lnTo>
                      <a:pt x="120" y="77"/>
                    </a:lnTo>
                    <a:lnTo>
                      <a:pt x="120" y="71"/>
                    </a:lnTo>
                    <a:lnTo>
                      <a:pt x="120" y="64"/>
                    </a:lnTo>
                    <a:lnTo>
                      <a:pt x="117" y="59"/>
                    </a:lnTo>
                    <a:lnTo>
                      <a:pt x="109" y="55"/>
                    </a:lnTo>
                    <a:lnTo>
                      <a:pt x="99" y="54"/>
                    </a:lnTo>
                    <a:lnTo>
                      <a:pt x="78" y="54"/>
                    </a:lnTo>
                    <a:lnTo>
                      <a:pt x="78" y="88"/>
                    </a:lnTo>
                    <a:lnTo>
                      <a:pt x="99" y="88"/>
                    </a:lnTo>
                    <a:close/>
                    <a:moveTo>
                      <a:pt x="0" y="99"/>
                    </a:moveTo>
                    <a:lnTo>
                      <a:pt x="2" y="75"/>
                    </a:lnTo>
                    <a:lnTo>
                      <a:pt x="10" y="53"/>
                    </a:lnTo>
                    <a:lnTo>
                      <a:pt x="22" y="35"/>
                    </a:lnTo>
                    <a:lnTo>
                      <a:pt x="37" y="20"/>
                    </a:lnTo>
                    <a:lnTo>
                      <a:pt x="57" y="9"/>
                    </a:lnTo>
                    <a:lnTo>
                      <a:pt x="77" y="2"/>
                    </a:lnTo>
                    <a:lnTo>
                      <a:pt x="99" y="0"/>
                    </a:lnTo>
                    <a:lnTo>
                      <a:pt x="120" y="2"/>
                    </a:lnTo>
                    <a:lnTo>
                      <a:pt x="141" y="9"/>
                    </a:lnTo>
                    <a:lnTo>
                      <a:pt x="160" y="20"/>
                    </a:lnTo>
                    <a:lnTo>
                      <a:pt x="176" y="35"/>
                    </a:lnTo>
                    <a:lnTo>
                      <a:pt x="188" y="53"/>
                    </a:lnTo>
                    <a:lnTo>
                      <a:pt x="195" y="75"/>
                    </a:lnTo>
                    <a:lnTo>
                      <a:pt x="197" y="99"/>
                    </a:lnTo>
                    <a:lnTo>
                      <a:pt x="195" y="123"/>
                    </a:lnTo>
                    <a:lnTo>
                      <a:pt x="188" y="143"/>
                    </a:lnTo>
                    <a:lnTo>
                      <a:pt x="176" y="161"/>
                    </a:lnTo>
                    <a:lnTo>
                      <a:pt x="160" y="177"/>
                    </a:lnTo>
                    <a:lnTo>
                      <a:pt x="141" y="188"/>
                    </a:lnTo>
                    <a:lnTo>
                      <a:pt x="120" y="194"/>
                    </a:lnTo>
                    <a:lnTo>
                      <a:pt x="99" y="196"/>
                    </a:lnTo>
                    <a:lnTo>
                      <a:pt x="77" y="194"/>
                    </a:lnTo>
                    <a:lnTo>
                      <a:pt x="57" y="188"/>
                    </a:lnTo>
                    <a:lnTo>
                      <a:pt x="37" y="177"/>
                    </a:lnTo>
                    <a:lnTo>
                      <a:pt x="22" y="161"/>
                    </a:lnTo>
                    <a:lnTo>
                      <a:pt x="10" y="143"/>
                    </a:lnTo>
                    <a:lnTo>
                      <a:pt x="2" y="123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FF66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477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</p:sldLayoutIdLst>
  <p:transition/>
  <p:hf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3500" kern="1200" dirty="0">
          <a:solidFill>
            <a:srgbClr val="4D148C"/>
          </a:solidFill>
          <a:latin typeface="+mj-lt"/>
          <a:ea typeface="ＭＳ Ｐゴシック" pitchFamily="34" charset="-128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5pPr>
      <a:lvl6pPr marL="54474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6pPr>
      <a:lvl7pPr marL="108949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7pPr>
      <a:lvl8pPr marL="163424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8pPr>
      <a:lvl9pPr marL="217899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9">
          <a:solidFill>
            <a:schemeClr val="tx2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0" indent="0" algn="l" rtl="0" eaLnBrk="1" fontAlgn="base" hangingPunct="1">
        <a:spcBef>
          <a:spcPts val="1430"/>
        </a:spcBef>
        <a:spcAft>
          <a:spcPct val="0"/>
        </a:spcAft>
        <a:buSzPct val="90000"/>
        <a:buFont typeface="Arial" pitchFamily="34" charset="0"/>
        <a:defRPr sz="2300" b="1" kern="1200">
          <a:solidFill>
            <a:schemeClr val="tx1"/>
          </a:solidFill>
          <a:latin typeface="Arial Narrow" pitchFamily="34" charset="0"/>
          <a:ea typeface="ＭＳ Ｐゴシック" pitchFamily="34" charset="-128"/>
          <a:cs typeface="+mn-cs"/>
        </a:defRPr>
      </a:lvl1pPr>
      <a:lvl2pPr marL="250584" indent="-250584" algn="l" rtl="0" eaLnBrk="1" fontAlgn="base" hangingPunct="1">
        <a:spcBef>
          <a:spcPts val="716"/>
        </a:spcBef>
        <a:spcAft>
          <a:spcPct val="0"/>
        </a:spcAft>
        <a:buSzPct val="90000"/>
        <a:buFont typeface="Arial" pitchFamily="34" charset="0"/>
        <a:buChar char="•"/>
        <a:defRPr sz="2200" kern="1200">
          <a:solidFill>
            <a:schemeClr val="tx1"/>
          </a:solidFill>
          <a:latin typeface="Arial Narrow" pitchFamily="34" charset="0"/>
          <a:ea typeface="ＭＳ Ｐゴシック" pitchFamily="34" charset="-128"/>
          <a:cs typeface="+mn-cs"/>
        </a:defRPr>
      </a:lvl2pPr>
      <a:lvl3pPr marL="522959" indent="-249677" algn="l" rtl="0" eaLnBrk="1" fontAlgn="base" hangingPunct="1">
        <a:spcBef>
          <a:spcPts val="716"/>
        </a:spcBef>
        <a:spcAft>
          <a:spcPct val="0"/>
        </a:spcAft>
        <a:buSzPct val="90000"/>
        <a:buFont typeface="Lucida Grande" charset="0"/>
        <a:buChar char="–"/>
        <a:defRPr sz="1900" kern="1200">
          <a:solidFill>
            <a:schemeClr val="tx1"/>
          </a:solidFill>
          <a:latin typeface="Arial Narrow" pitchFamily="34" charset="0"/>
          <a:ea typeface="ＭＳ Ｐゴシック" pitchFamily="34" charset="-128"/>
          <a:cs typeface="+mn-cs"/>
        </a:defRPr>
      </a:lvl3pPr>
      <a:lvl4pPr marL="773543" indent="-249677" algn="l" rtl="0" eaLnBrk="1" fontAlgn="base" hangingPunct="1">
        <a:spcBef>
          <a:spcPts val="716"/>
        </a:spcBef>
        <a:spcAft>
          <a:spcPct val="0"/>
        </a:spcAft>
        <a:buSzPct val="64000"/>
        <a:buFont typeface="Courier New" pitchFamily="49" charset="0"/>
        <a:buChar char="o"/>
        <a:defRPr sz="1900" kern="1200">
          <a:solidFill>
            <a:schemeClr val="tx1"/>
          </a:solidFill>
          <a:latin typeface="Arial Narrow" pitchFamily="34" charset="0"/>
          <a:ea typeface="ＭＳ Ｐゴシック" pitchFamily="34" charset="-128"/>
          <a:cs typeface="+mn-cs"/>
        </a:defRPr>
      </a:lvl4pPr>
      <a:lvl5pPr marL="1024129" indent="-250584" algn="l" rtl="0" eaLnBrk="1" fontAlgn="base" hangingPunct="1">
        <a:spcBef>
          <a:spcPts val="716"/>
        </a:spcBef>
        <a:spcAft>
          <a:spcPct val="0"/>
        </a:spcAft>
        <a:buSzPct val="64000"/>
        <a:buFont typeface="Courier New" pitchFamily="49" charset="0"/>
        <a:buChar char="o"/>
        <a:defRPr sz="1900" kern="1200" baseline="0">
          <a:solidFill>
            <a:schemeClr val="tx1"/>
          </a:solidFill>
          <a:latin typeface="Arial Narrow" pitchFamily="34" charset="0"/>
          <a:ea typeface="ＭＳ Ｐゴシック" pitchFamily="34" charset="-128"/>
          <a:cs typeface="+mn-cs"/>
        </a:defRPr>
      </a:lvl5pPr>
      <a:lvl6pPr marL="1340083" indent="-250584" algn="l" defTabSz="1089498" rtl="0" eaLnBrk="1" latinLnBrk="0" hangingPunct="1">
        <a:spcBef>
          <a:spcPct val="20000"/>
        </a:spcBef>
        <a:buSzPct val="64000"/>
        <a:buFont typeface="Courier New" pitchFamily="49" charset="0"/>
        <a:buChar char="o"/>
        <a:defRPr sz="190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540869" indent="-272375" algn="l" defTabSz="1089498" rtl="0" eaLnBrk="1" latinLnBrk="0" hangingPunct="1">
        <a:spcBef>
          <a:spcPct val="20000"/>
        </a:spcBef>
        <a:buFont typeface="Arial" pitchFamily="34" charset="0"/>
        <a:buChar char="•"/>
        <a:defRPr sz="2306" kern="1200">
          <a:solidFill>
            <a:schemeClr val="tx1"/>
          </a:solidFill>
          <a:latin typeface="+mn-lt"/>
          <a:ea typeface="+mn-ea"/>
          <a:cs typeface="+mn-cs"/>
        </a:defRPr>
      </a:lvl7pPr>
      <a:lvl8pPr marL="4085619" indent="-272375" algn="l" defTabSz="1089498" rtl="0" eaLnBrk="1" latinLnBrk="0" hangingPunct="1">
        <a:spcBef>
          <a:spcPct val="20000"/>
        </a:spcBef>
        <a:buFont typeface="Arial" pitchFamily="34" charset="0"/>
        <a:buChar char="•"/>
        <a:defRPr sz="2306" kern="1200">
          <a:solidFill>
            <a:schemeClr val="tx1"/>
          </a:solidFill>
          <a:latin typeface="+mn-lt"/>
          <a:ea typeface="+mn-ea"/>
          <a:cs typeface="+mn-cs"/>
        </a:defRPr>
      </a:lvl8pPr>
      <a:lvl9pPr marL="4630367" indent="-272375" algn="l" defTabSz="1089498" rtl="0" eaLnBrk="1" latinLnBrk="0" hangingPunct="1">
        <a:spcBef>
          <a:spcPct val="20000"/>
        </a:spcBef>
        <a:buFont typeface="Arial" pitchFamily="34" charset="0"/>
        <a:buChar char="•"/>
        <a:defRPr sz="23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1pPr>
      <a:lvl2pPr marL="544748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2pPr>
      <a:lvl3pPr marL="1089498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634247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4pPr>
      <a:lvl5pPr marL="2178997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5pPr>
      <a:lvl6pPr marL="2723745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6pPr>
      <a:lvl7pPr marL="3268494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7pPr>
      <a:lvl8pPr marL="3813243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8pPr>
      <a:lvl9pPr marL="4357993" algn="l" defTabSz="1089498" rtl="0" eaLnBrk="1" latinLnBrk="0" hangingPunct="1">
        <a:defRPr sz="22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97" y="0"/>
            <a:ext cx="969541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50097" y="0"/>
            <a:ext cx="1291445" cy="2705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7420" y="597522"/>
            <a:ext cx="2857833" cy="16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333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FeExp2_PPT_WS_053117">
  <a:themeElements>
    <a:clrScheme name="FedEx Global">
      <a:dk1>
        <a:srgbClr val="000000"/>
      </a:dk1>
      <a:lt1>
        <a:srgbClr val="FFFFFF"/>
      </a:lt1>
      <a:dk2>
        <a:srgbClr val="4D148C"/>
      </a:dk2>
      <a:lt2>
        <a:srgbClr val="4D148C"/>
      </a:lt2>
      <a:accent1>
        <a:srgbClr val="4D148C"/>
      </a:accent1>
      <a:accent2>
        <a:srgbClr val="FF6600"/>
      </a:accent2>
      <a:accent3>
        <a:srgbClr val="63666A"/>
      </a:accent3>
      <a:accent4>
        <a:srgbClr val="828588"/>
      </a:accent4>
      <a:accent5>
        <a:srgbClr val="999999"/>
      </a:accent5>
      <a:accent6>
        <a:srgbClr val="ADADAD"/>
      </a:accent6>
      <a:hlink>
        <a:srgbClr val="000000"/>
      </a:hlink>
      <a:folHlink>
        <a:srgbClr val="000000"/>
      </a:folHlink>
    </a:clrScheme>
    <a:fontScheme name="FedEx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74320" indent="-274320">
          <a:buFont typeface="Arial" pitchFamily="34" charset="0"/>
          <a:buChar char="•"/>
          <a:defRPr sz="2000" b="1" dirty="0" smtClean="0">
            <a:latin typeface="+mn-lt"/>
          </a:defRPr>
        </a:defPPr>
      </a:lstStyle>
    </a:txDef>
  </a:objectDefaults>
  <a:extraClrSchemeLst>
    <a:extraClrScheme>
      <a:clrScheme name="FedEx Global">
        <a:dk1>
          <a:sysClr val="windowText" lastClr="000000"/>
        </a:dk1>
        <a:lt1>
          <a:sysClr val="window" lastClr="FFFFFF"/>
        </a:lt1>
        <a:dk2>
          <a:srgbClr val="4D148C"/>
        </a:dk2>
        <a:lt2>
          <a:srgbClr val="4D148C"/>
        </a:lt2>
        <a:accent1>
          <a:srgbClr val="4D148C"/>
        </a:accent1>
        <a:accent2>
          <a:srgbClr val="FF6600"/>
        </a:accent2>
        <a:accent3>
          <a:srgbClr val="63666A"/>
        </a:accent3>
        <a:accent4>
          <a:srgbClr val="828588"/>
        </a:accent4>
        <a:accent5>
          <a:srgbClr val="999999"/>
        </a:accent5>
        <a:accent6>
          <a:srgbClr val="ADADAD"/>
        </a:accent6>
        <a:hlink>
          <a:srgbClr val="000000"/>
        </a:hlink>
        <a:folHlink>
          <a:srgbClr val="000000"/>
        </a:folHlink>
      </a:clrScheme>
    </a:extraClrScheme>
  </a:extraClrSchemeLst>
  <a:extLst>
    <a:ext uri="{05A4C25C-085E-4340-85A3-A5531E510DB2}">
      <thm15:themeFamily xmlns:thm15="http://schemas.microsoft.com/office/thememl/2012/main" name="FeExp2_PPT_WS_090716_2.potx" id="{BF6E8DAC-843B-4F47-8FCD-3F099B1FFD58}" vid="{484CD732-79CC-4DFD-9788-E88A3D314B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FeClct2_PPT_WS_053117</Template>
  <TotalTime>4009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Courier New</vt:lpstr>
      <vt:lpstr>Lucida Grande</vt:lpstr>
      <vt:lpstr>FeExp2_PPT_WS_053117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Kimberley Lim</dc:creator>
  <cp:lastModifiedBy>PTTC PTTC1</cp:lastModifiedBy>
  <cp:revision>48</cp:revision>
  <dcterms:created xsi:type="dcterms:W3CDTF">2018-06-19T10:35:36Z</dcterms:created>
  <dcterms:modified xsi:type="dcterms:W3CDTF">2019-01-16T06:43:48Z</dcterms:modified>
</cp:coreProperties>
</file>