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73" r:id="rId2"/>
    <p:sldId id="258" r:id="rId3"/>
    <p:sldId id="259" r:id="rId4"/>
    <p:sldId id="274" r:id="rId5"/>
    <p:sldId id="275" r:id="rId6"/>
    <p:sldId id="284" r:id="rId7"/>
    <p:sldId id="276" r:id="rId8"/>
    <p:sldId id="285" r:id="rId9"/>
    <p:sldId id="286" r:id="rId10"/>
    <p:sldId id="277" r:id="rId11"/>
    <p:sldId id="287" r:id="rId12"/>
    <p:sldId id="278" r:id="rId13"/>
    <p:sldId id="288" r:id="rId14"/>
    <p:sldId id="280" r:id="rId15"/>
    <p:sldId id="279" r:id="rId16"/>
    <p:sldId id="291" r:id="rId17"/>
    <p:sldId id="292" r:id="rId18"/>
    <p:sldId id="290" r:id="rId19"/>
    <p:sldId id="293" r:id="rId20"/>
    <p:sldId id="281" r:id="rId21"/>
    <p:sldId id="295" r:id="rId22"/>
    <p:sldId id="282" r:id="rId23"/>
    <p:sldId id="296" r:id="rId24"/>
    <p:sldId id="297" r:id="rId25"/>
    <p:sldId id="307" r:id="rId26"/>
    <p:sldId id="299" r:id="rId27"/>
    <p:sldId id="300" r:id="rId28"/>
    <p:sldId id="301" r:id="rId29"/>
    <p:sldId id="302" r:id="rId30"/>
    <p:sldId id="303" r:id="rId31"/>
    <p:sldId id="308" r:id="rId32"/>
    <p:sldId id="305" r:id="rId33"/>
    <p:sldId id="306" r:id="rId34"/>
    <p:sldId id="283" r:id="rId35"/>
    <p:sldId id="309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1"/>
    <p:restoredTop sz="76357" autoAdjust="0"/>
  </p:normalViewPr>
  <p:slideViewPr>
    <p:cSldViewPr snapToGrid="0">
      <p:cViewPr varScale="1">
        <p:scale>
          <a:sx n="47" d="100"/>
          <a:sy n="47" d="100"/>
        </p:scale>
        <p:origin x="12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E593C0-3D99-5049-8ED7-293A35E7B602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371D8A63-DF73-EF4C-8AD0-22601EE3A0E6}">
      <dgm:prSet phldrT="[Text]" custT="1"/>
      <dgm:spPr/>
      <dgm:t>
        <a:bodyPr/>
        <a:lstStyle/>
        <a:p>
          <a:r>
            <a:rPr lang="en-US" sz="2400" dirty="0"/>
            <a:t>Business expands its sale &amp; larger customer base</a:t>
          </a:r>
        </a:p>
      </dgm:t>
    </dgm:pt>
    <dgm:pt modelId="{F72BF93C-2636-C843-BA77-6C84A8DC07DD}" type="parTrans" cxnId="{188E48A4-FA37-854D-9F30-6D0964284208}">
      <dgm:prSet/>
      <dgm:spPr/>
      <dgm:t>
        <a:bodyPr/>
        <a:lstStyle/>
        <a:p>
          <a:endParaRPr lang="en-US"/>
        </a:p>
      </dgm:t>
    </dgm:pt>
    <dgm:pt modelId="{238F2192-3124-0C46-8345-502AA027B78E}" type="sibTrans" cxnId="{188E48A4-FA37-854D-9F30-6D0964284208}">
      <dgm:prSet/>
      <dgm:spPr/>
      <dgm:t>
        <a:bodyPr/>
        <a:lstStyle/>
        <a:p>
          <a:endParaRPr lang="en-US"/>
        </a:p>
      </dgm:t>
    </dgm:pt>
    <dgm:pt modelId="{69C5FE50-16C9-D945-B7F7-F55D92B86D45}">
      <dgm:prSet phldrT="[Text]"/>
      <dgm:spPr/>
      <dgm:t>
        <a:bodyPr/>
        <a:lstStyle/>
        <a:p>
          <a:r>
            <a:rPr lang="en-US" dirty="0"/>
            <a:t>More capital is needed</a:t>
          </a:r>
        </a:p>
      </dgm:t>
    </dgm:pt>
    <dgm:pt modelId="{6DBB09C5-7C28-764C-95DF-E23ECE5859CE}" type="parTrans" cxnId="{84E454B9-1169-C94C-B4E3-3E8DD8DF3F95}">
      <dgm:prSet/>
      <dgm:spPr/>
      <dgm:t>
        <a:bodyPr/>
        <a:lstStyle/>
        <a:p>
          <a:endParaRPr lang="en-US"/>
        </a:p>
      </dgm:t>
    </dgm:pt>
    <dgm:pt modelId="{F6D4458C-8552-F947-9C90-24FCD2F08E37}" type="sibTrans" cxnId="{84E454B9-1169-C94C-B4E3-3E8DD8DF3F95}">
      <dgm:prSet/>
      <dgm:spPr/>
      <dgm:t>
        <a:bodyPr/>
        <a:lstStyle/>
        <a:p>
          <a:endParaRPr lang="en-US"/>
        </a:p>
      </dgm:t>
    </dgm:pt>
    <dgm:pt modelId="{7F88644F-D9D8-0B44-B0C5-EB1140BC81D1}">
      <dgm:prSet phldrT="[Text]"/>
      <dgm:spPr/>
      <dgm:t>
        <a:bodyPr/>
        <a:lstStyle/>
        <a:p>
          <a:r>
            <a:rPr lang="en-US" dirty="0"/>
            <a:t>can typically access external funding easier than in startup phase.</a:t>
          </a:r>
        </a:p>
      </dgm:t>
    </dgm:pt>
    <dgm:pt modelId="{EF2989ED-254C-0848-872B-7F8B1BCDEEA8}" type="parTrans" cxnId="{5B962803-A286-3744-8FC3-90FB87628FDD}">
      <dgm:prSet/>
      <dgm:spPr/>
      <dgm:t>
        <a:bodyPr/>
        <a:lstStyle/>
        <a:p>
          <a:endParaRPr lang="en-US"/>
        </a:p>
      </dgm:t>
    </dgm:pt>
    <dgm:pt modelId="{35C4AC5B-82D5-D045-BCDE-AA6AE235B459}" type="sibTrans" cxnId="{5B962803-A286-3744-8FC3-90FB87628FDD}">
      <dgm:prSet/>
      <dgm:spPr/>
      <dgm:t>
        <a:bodyPr/>
        <a:lstStyle/>
        <a:p>
          <a:endParaRPr lang="en-US"/>
        </a:p>
      </dgm:t>
    </dgm:pt>
    <dgm:pt modelId="{AC0E6540-3B6C-4346-84AE-E520CFBFD484}" type="pres">
      <dgm:prSet presAssocID="{69E593C0-3D99-5049-8ED7-293A35E7B602}" presName="Name0" presStyleCnt="0">
        <dgm:presLayoutVars>
          <dgm:dir/>
          <dgm:resizeHandles val="exact"/>
        </dgm:presLayoutVars>
      </dgm:prSet>
      <dgm:spPr/>
    </dgm:pt>
    <dgm:pt modelId="{6139654B-FFE2-1447-83FA-FB92ACA63AFF}" type="pres">
      <dgm:prSet presAssocID="{371D8A63-DF73-EF4C-8AD0-22601EE3A0E6}" presName="node" presStyleLbl="node1" presStyleIdx="0" presStyleCnt="3" custLinFactNeighborX="13472" custLinFactNeighborY="1283">
        <dgm:presLayoutVars>
          <dgm:bulletEnabled val="1"/>
        </dgm:presLayoutVars>
      </dgm:prSet>
      <dgm:spPr/>
    </dgm:pt>
    <dgm:pt modelId="{EA1A857F-0B88-8042-AA1D-5DD5B9616BFA}" type="pres">
      <dgm:prSet presAssocID="{238F2192-3124-0C46-8345-502AA027B78E}" presName="sibTrans" presStyleLbl="sibTrans2D1" presStyleIdx="0" presStyleCnt="2"/>
      <dgm:spPr/>
    </dgm:pt>
    <dgm:pt modelId="{B67E180B-159D-3342-9B86-1429FD641D34}" type="pres">
      <dgm:prSet presAssocID="{238F2192-3124-0C46-8345-502AA027B78E}" presName="connectorText" presStyleLbl="sibTrans2D1" presStyleIdx="0" presStyleCnt="2"/>
      <dgm:spPr/>
    </dgm:pt>
    <dgm:pt modelId="{ECE7CEA3-6464-A14F-B90D-75556B1E7310}" type="pres">
      <dgm:prSet presAssocID="{69C5FE50-16C9-D945-B7F7-F55D92B86D45}" presName="node" presStyleLbl="node1" presStyleIdx="1" presStyleCnt="3">
        <dgm:presLayoutVars>
          <dgm:bulletEnabled val="1"/>
        </dgm:presLayoutVars>
      </dgm:prSet>
      <dgm:spPr/>
    </dgm:pt>
    <dgm:pt modelId="{7F8D70A9-ED58-BA4F-925D-9AE78DE8A30D}" type="pres">
      <dgm:prSet presAssocID="{F6D4458C-8552-F947-9C90-24FCD2F08E37}" presName="sibTrans" presStyleLbl="sibTrans2D1" presStyleIdx="1" presStyleCnt="2"/>
      <dgm:spPr/>
    </dgm:pt>
    <dgm:pt modelId="{07F09223-1BFA-9B4B-BF19-84E4B456C8AD}" type="pres">
      <dgm:prSet presAssocID="{F6D4458C-8552-F947-9C90-24FCD2F08E37}" presName="connectorText" presStyleLbl="sibTrans2D1" presStyleIdx="1" presStyleCnt="2"/>
      <dgm:spPr/>
    </dgm:pt>
    <dgm:pt modelId="{8CA384F0-7488-494C-B4A4-1363D74938FB}" type="pres">
      <dgm:prSet presAssocID="{7F88644F-D9D8-0B44-B0C5-EB1140BC81D1}" presName="node" presStyleLbl="node1" presStyleIdx="2" presStyleCnt="3">
        <dgm:presLayoutVars>
          <dgm:bulletEnabled val="1"/>
        </dgm:presLayoutVars>
      </dgm:prSet>
      <dgm:spPr/>
    </dgm:pt>
  </dgm:ptLst>
  <dgm:cxnLst>
    <dgm:cxn modelId="{5B962803-A286-3744-8FC3-90FB87628FDD}" srcId="{69E593C0-3D99-5049-8ED7-293A35E7B602}" destId="{7F88644F-D9D8-0B44-B0C5-EB1140BC81D1}" srcOrd="2" destOrd="0" parTransId="{EF2989ED-254C-0848-872B-7F8B1BCDEEA8}" sibTransId="{35C4AC5B-82D5-D045-BCDE-AA6AE235B459}"/>
    <dgm:cxn modelId="{7731E30D-E414-F948-BAF2-547257AC237F}" type="presOf" srcId="{371D8A63-DF73-EF4C-8AD0-22601EE3A0E6}" destId="{6139654B-FFE2-1447-83FA-FB92ACA63AFF}" srcOrd="0" destOrd="0" presId="urn:microsoft.com/office/officeart/2005/8/layout/process1"/>
    <dgm:cxn modelId="{3120AD13-F96F-8244-8E17-E7349D5E4217}" type="presOf" srcId="{238F2192-3124-0C46-8345-502AA027B78E}" destId="{B67E180B-159D-3342-9B86-1429FD641D34}" srcOrd="1" destOrd="0" presId="urn:microsoft.com/office/officeart/2005/8/layout/process1"/>
    <dgm:cxn modelId="{FC24E414-205B-5847-B87D-BD63A469E36C}" type="presOf" srcId="{F6D4458C-8552-F947-9C90-24FCD2F08E37}" destId="{7F8D70A9-ED58-BA4F-925D-9AE78DE8A30D}" srcOrd="0" destOrd="0" presId="urn:microsoft.com/office/officeart/2005/8/layout/process1"/>
    <dgm:cxn modelId="{6AAC1A3B-F780-E045-9DD0-9657D3A3E915}" type="presOf" srcId="{7F88644F-D9D8-0B44-B0C5-EB1140BC81D1}" destId="{8CA384F0-7488-494C-B4A4-1363D74938FB}" srcOrd="0" destOrd="0" presId="urn:microsoft.com/office/officeart/2005/8/layout/process1"/>
    <dgm:cxn modelId="{6731E161-0034-B341-AC8B-40B5B9E799A0}" type="presOf" srcId="{238F2192-3124-0C46-8345-502AA027B78E}" destId="{EA1A857F-0B88-8042-AA1D-5DD5B9616BFA}" srcOrd="0" destOrd="0" presId="urn:microsoft.com/office/officeart/2005/8/layout/process1"/>
    <dgm:cxn modelId="{188E48A4-FA37-854D-9F30-6D0964284208}" srcId="{69E593C0-3D99-5049-8ED7-293A35E7B602}" destId="{371D8A63-DF73-EF4C-8AD0-22601EE3A0E6}" srcOrd="0" destOrd="0" parTransId="{F72BF93C-2636-C843-BA77-6C84A8DC07DD}" sibTransId="{238F2192-3124-0C46-8345-502AA027B78E}"/>
    <dgm:cxn modelId="{661731A6-6F65-C447-820B-B3A5F69ED26F}" type="presOf" srcId="{69C5FE50-16C9-D945-B7F7-F55D92B86D45}" destId="{ECE7CEA3-6464-A14F-B90D-75556B1E7310}" srcOrd="0" destOrd="0" presId="urn:microsoft.com/office/officeart/2005/8/layout/process1"/>
    <dgm:cxn modelId="{ACE6D1AF-356A-F94D-BC3D-D07A35498E66}" type="presOf" srcId="{F6D4458C-8552-F947-9C90-24FCD2F08E37}" destId="{07F09223-1BFA-9B4B-BF19-84E4B456C8AD}" srcOrd="1" destOrd="0" presId="urn:microsoft.com/office/officeart/2005/8/layout/process1"/>
    <dgm:cxn modelId="{84E454B9-1169-C94C-B4E3-3E8DD8DF3F95}" srcId="{69E593C0-3D99-5049-8ED7-293A35E7B602}" destId="{69C5FE50-16C9-D945-B7F7-F55D92B86D45}" srcOrd="1" destOrd="0" parTransId="{6DBB09C5-7C28-764C-95DF-E23ECE5859CE}" sibTransId="{F6D4458C-8552-F947-9C90-24FCD2F08E37}"/>
    <dgm:cxn modelId="{17D703CB-E22A-8840-91A8-4467C722B817}" type="presOf" srcId="{69E593C0-3D99-5049-8ED7-293A35E7B602}" destId="{AC0E6540-3B6C-4346-84AE-E520CFBFD484}" srcOrd="0" destOrd="0" presId="urn:microsoft.com/office/officeart/2005/8/layout/process1"/>
    <dgm:cxn modelId="{1B3EA538-C4BF-5944-BCC9-F1E2C0AE4DA2}" type="presParOf" srcId="{AC0E6540-3B6C-4346-84AE-E520CFBFD484}" destId="{6139654B-FFE2-1447-83FA-FB92ACA63AFF}" srcOrd="0" destOrd="0" presId="urn:microsoft.com/office/officeart/2005/8/layout/process1"/>
    <dgm:cxn modelId="{9E076B71-29E7-5E49-945D-E878E6DF2F9A}" type="presParOf" srcId="{AC0E6540-3B6C-4346-84AE-E520CFBFD484}" destId="{EA1A857F-0B88-8042-AA1D-5DD5B9616BFA}" srcOrd="1" destOrd="0" presId="urn:microsoft.com/office/officeart/2005/8/layout/process1"/>
    <dgm:cxn modelId="{DD39DD0A-C970-7443-B029-952A8DB0349E}" type="presParOf" srcId="{EA1A857F-0B88-8042-AA1D-5DD5B9616BFA}" destId="{B67E180B-159D-3342-9B86-1429FD641D34}" srcOrd="0" destOrd="0" presId="urn:microsoft.com/office/officeart/2005/8/layout/process1"/>
    <dgm:cxn modelId="{DA2916BA-6621-2C44-80E0-354B4E42B425}" type="presParOf" srcId="{AC0E6540-3B6C-4346-84AE-E520CFBFD484}" destId="{ECE7CEA3-6464-A14F-B90D-75556B1E7310}" srcOrd="2" destOrd="0" presId="urn:microsoft.com/office/officeart/2005/8/layout/process1"/>
    <dgm:cxn modelId="{A263FC66-CD16-1644-B645-C07EB52A3A9F}" type="presParOf" srcId="{AC0E6540-3B6C-4346-84AE-E520CFBFD484}" destId="{7F8D70A9-ED58-BA4F-925D-9AE78DE8A30D}" srcOrd="3" destOrd="0" presId="urn:microsoft.com/office/officeart/2005/8/layout/process1"/>
    <dgm:cxn modelId="{DC0D1AAA-C8A2-DE4C-BD90-3996717F12C3}" type="presParOf" srcId="{7F8D70A9-ED58-BA4F-925D-9AE78DE8A30D}" destId="{07F09223-1BFA-9B4B-BF19-84E4B456C8AD}" srcOrd="0" destOrd="0" presId="urn:microsoft.com/office/officeart/2005/8/layout/process1"/>
    <dgm:cxn modelId="{2ED2216F-A74A-464E-AC9D-325E4B2A61CB}" type="presParOf" srcId="{AC0E6540-3B6C-4346-84AE-E520CFBFD484}" destId="{8CA384F0-7488-494C-B4A4-1363D74938F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EBCEA2-A188-434C-9639-D37E9925685C}" type="doc">
      <dgm:prSet loTypeId="urn:microsoft.com/office/officeart/2005/8/layout/hProcess9" loCatId="" qsTypeId="urn:microsoft.com/office/officeart/2005/8/quickstyle/simple4" qsCatId="simple" csTypeId="urn:microsoft.com/office/officeart/2005/8/colors/accent3_4" csCatId="accent3" phldr="1"/>
      <dgm:spPr/>
    </dgm:pt>
    <dgm:pt modelId="{DB054A34-0A3E-C740-B5CD-00B6E6502FC3}">
      <dgm:prSet phldrT="[Text]"/>
      <dgm:spPr/>
      <dgm:t>
        <a:bodyPr/>
        <a:lstStyle/>
        <a:p>
          <a:r>
            <a:rPr lang="en-US"/>
            <a:t>Micro</a:t>
          </a:r>
          <a:endParaRPr lang="en-US" dirty="0"/>
        </a:p>
      </dgm:t>
    </dgm:pt>
    <dgm:pt modelId="{FCEB4776-BFB3-1146-AEC1-51A7F83D7B75}" type="parTrans" cxnId="{4B5BB4E8-0E54-E043-930B-7393D335FE32}">
      <dgm:prSet/>
      <dgm:spPr/>
      <dgm:t>
        <a:bodyPr/>
        <a:lstStyle/>
        <a:p>
          <a:endParaRPr lang="en-US"/>
        </a:p>
      </dgm:t>
    </dgm:pt>
    <dgm:pt modelId="{834DD486-0607-334E-A466-F3C75A88160B}" type="sibTrans" cxnId="{4B5BB4E8-0E54-E043-930B-7393D335FE32}">
      <dgm:prSet/>
      <dgm:spPr/>
      <dgm:t>
        <a:bodyPr/>
        <a:lstStyle/>
        <a:p>
          <a:endParaRPr lang="en-US"/>
        </a:p>
      </dgm:t>
    </dgm:pt>
    <dgm:pt modelId="{B4048DE2-E91D-D542-90BC-604276D9BCF6}">
      <dgm:prSet phldrT="[Text]"/>
      <dgm:spPr/>
      <dgm:t>
        <a:bodyPr/>
        <a:lstStyle/>
        <a:p>
          <a:r>
            <a:rPr lang="en-US"/>
            <a:t>Small</a:t>
          </a:r>
          <a:endParaRPr lang="en-US" dirty="0"/>
        </a:p>
      </dgm:t>
    </dgm:pt>
    <dgm:pt modelId="{4C6B3269-9632-7541-A2A6-B5C61ECF8341}" type="parTrans" cxnId="{EF544B38-7FCC-8F43-BA9A-F392A116D072}">
      <dgm:prSet/>
      <dgm:spPr/>
      <dgm:t>
        <a:bodyPr/>
        <a:lstStyle/>
        <a:p>
          <a:endParaRPr lang="en-US"/>
        </a:p>
      </dgm:t>
    </dgm:pt>
    <dgm:pt modelId="{65108648-635B-9B49-8504-EE096EB4D3E8}" type="sibTrans" cxnId="{EF544B38-7FCC-8F43-BA9A-F392A116D072}">
      <dgm:prSet/>
      <dgm:spPr/>
      <dgm:t>
        <a:bodyPr/>
        <a:lstStyle/>
        <a:p>
          <a:endParaRPr lang="en-US"/>
        </a:p>
      </dgm:t>
    </dgm:pt>
    <dgm:pt modelId="{B91ED191-4EE4-6949-B9B6-C535DFF4D2BC}">
      <dgm:prSet phldrT="[Text]"/>
      <dgm:spPr/>
      <dgm:t>
        <a:bodyPr/>
        <a:lstStyle/>
        <a:p>
          <a:r>
            <a:rPr lang="en-US"/>
            <a:t>Medium</a:t>
          </a:r>
          <a:endParaRPr lang="en-US" dirty="0"/>
        </a:p>
      </dgm:t>
    </dgm:pt>
    <dgm:pt modelId="{EE466B3D-AB41-E747-ACD3-30B871E765E1}" type="parTrans" cxnId="{BF700352-32E8-2846-87E7-04BFB5BA325B}">
      <dgm:prSet/>
      <dgm:spPr/>
      <dgm:t>
        <a:bodyPr/>
        <a:lstStyle/>
        <a:p>
          <a:endParaRPr lang="en-US"/>
        </a:p>
      </dgm:t>
    </dgm:pt>
    <dgm:pt modelId="{8F4DA607-0115-984F-9B84-9BF450B2CBC3}" type="sibTrans" cxnId="{BF700352-32E8-2846-87E7-04BFB5BA325B}">
      <dgm:prSet/>
      <dgm:spPr/>
      <dgm:t>
        <a:bodyPr/>
        <a:lstStyle/>
        <a:p>
          <a:endParaRPr lang="en-US"/>
        </a:p>
      </dgm:t>
    </dgm:pt>
    <dgm:pt modelId="{AF14AFDD-2B26-4F4F-A325-A9E7D385CD98}" type="pres">
      <dgm:prSet presAssocID="{B1EBCEA2-A188-434C-9639-D37E9925685C}" presName="CompostProcess" presStyleCnt="0">
        <dgm:presLayoutVars>
          <dgm:dir/>
          <dgm:resizeHandles val="exact"/>
        </dgm:presLayoutVars>
      </dgm:prSet>
      <dgm:spPr/>
    </dgm:pt>
    <dgm:pt modelId="{EF6573C4-55B6-F445-9A73-AADD3C5821DB}" type="pres">
      <dgm:prSet presAssocID="{B1EBCEA2-A188-434C-9639-D37E9925685C}" presName="arrow" presStyleLbl="bgShp" presStyleIdx="0" presStyleCnt="1"/>
      <dgm:spPr/>
    </dgm:pt>
    <dgm:pt modelId="{4A86FB68-A547-1345-860E-C348F4B5E249}" type="pres">
      <dgm:prSet presAssocID="{B1EBCEA2-A188-434C-9639-D37E9925685C}" presName="linearProcess" presStyleCnt="0"/>
      <dgm:spPr/>
    </dgm:pt>
    <dgm:pt modelId="{1CEE4CF3-A215-1C4A-8088-FC352F0D55A2}" type="pres">
      <dgm:prSet presAssocID="{DB054A34-0A3E-C740-B5CD-00B6E6502FC3}" presName="textNode" presStyleLbl="node1" presStyleIdx="0" presStyleCnt="3">
        <dgm:presLayoutVars>
          <dgm:bulletEnabled val="1"/>
        </dgm:presLayoutVars>
      </dgm:prSet>
      <dgm:spPr/>
    </dgm:pt>
    <dgm:pt modelId="{BA929487-4489-5640-9233-001E40ADC836}" type="pres">
      <dgm:prSet presAssocID="{834DD486-0607-334E-A466-F3C75A88160B}" presName="sibTrans" presStyleCnt="0"/>
      <dgm:spPr/>
    </dgm:pt>
    <dgm:pt modelId="{7539FD53-65E8-8543-A34D-DFF449BD4B8F}" type="pres">
      <dgm:prSet presAssocID="{B4048DE2-E91D-D542-90BC-604276D9BCF6}" presName="textNode" presStyleLbl="node1" presStyleIdx="1" presStyleCnt="3">
        <dgm:presLayoutVars>
          <dgm:bulletEnabled val="1"/>
        </dgm:presLayoutVars>
      </dgm:prSet>
      <dgm:spPr/>
    </dgm:pt>
    <dgm:pt modelId="{CD06316C-D7C7-CE4B-8E24-D102AB750029}" type="pres">
      <dgm:prSet presAssocID="{65108648-635B-9B49-8504-EE096EB4D3E8}" presName="sibTrans" presStyleCnt="0"/>
      <dgm:spPr/>
    </dgm:pt>
    <dgm:pt modelId="{5A05507E-A27A-5A4D-8C6A-9955F81B9A77}" type="pres">
      <dgm:prSet presAssocID="{B91ED191-4EE4-6949-B9B6-C535DFF4D2BC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EF544B38-7FCC-8F43-BA9A-F392A116D072}" srcId="{B1EBCEA2-A188-434C-9639-D37E9925685C}" destId="{B4048DE2-E91D-D542-90BC-604276D9BCF6}" srcOrd="1" destOrd="0" parTransId="{4C6B3269-9632-7541-A2A6-B5C61ECF8341}" sibTransId="{65108648-635B-9B49-8504-EE096EB4D3E8}"/>
    <dgm:cxn modelId="{83607A65-E4E9-1C40-95CE-955ABB477949}" type="presOf" srcId="{B1EBCEA2-A188-434C-9639-D37E9925685C}" destId="{AF14AFDD-2B26-4F4F-A325-A9E7D385CD98}" srcOrd="0" destOrd="0" presId="urn:microsoft.com/office/officeart/2005/8/layout/hProcess9"/>
    <dgm:cxn modelId="{BF700352-32E8-2846-87E7-04BFB5BA325B}" srcId="{B1EBCEA2-A188-434C-9639-D37E9925685C}" destId="{B91ED191-4EE4-6949-B9B6-C535DFF4D2BC}" srcOrd="2" destOrd="0" parTransId="{EE466B3D-AB41-E747-ACD3-30B871E765E1}" sibTransId="{8F4DA607-0115-984F-9B84-9BF450B2CBC3}"/>
    <dgm:cxn modelId="{658B7C77-EAAB-1249-BDA2-4F4CE7E84FC9}" type="presOf" srcId="{B91ED191-4EE4-6949-B9B6-C535DFF4D2BC}" destId="{5A05507E-A27A-5A4D-8C6A-9955F81B9A77}" srcOrd="0" destOrd="0" presId="urn:microsoft.com/office/officeart/2005/8/layout/hProcess9"/>
    <dgm:cxn modelId="{460339AE-B021-BE4A-B101-0F50E64920E6}" type="presOf" srcId="{B4048DE2-E91D-D542-90BC-604276D9BCF6}" destId="{7539FD53-65E8-8543-A34D-DFF449BD4B8F}" srcOrd="0" destOrd="0" presId="urn:microsoft.com/office/officeart/2005/8/layout/hProcess9"/>
    <dgm:cxn modelId="{4B5BB4E8-0E54-E043-930B-7393D335FE32}" srcId="{B1EBCEA2-A188-434C-9639-D37E9925685C}" destId="{DB054A34-0A3E-C740-B5CD-00B6E6502FC3}" srcOrd="0" destOrd="0" parTransId="{FCEB4776-BFB3-1146-AEC1-51A7F83D7B75}" sibTransId="{834DD486-0607-334E-A466-F3C75A88160B}"/>
    <dgm:cxn modelId="{AC2EC7FE-39F3-6846-A40B-55E6E6C3C96F}" type="presOf" srcId="{DB054A34-0A3E-C740-B5CD-00B6E6502FC3}" destId="{1CEE4CF3-A215-1C4A-8088-FC352F0D55A2}" srcOrd="0" destOrd="0" presId="urn:microsoft.com/office/officeart/2005/8/layout/hProcess9"/>
    <dgm:cxn modelId="{08CCFA5C-BAF1-A540-863A-065CB896DF86}" type="presParOf" srcId="{AF14AFDD-2B26-4F4F-A325-A9E7D385CD98}" destId="{EF6573C4-55B6-F445-9A73-AADD3C5821DB}" srcOrd="0" destOrd="0" presId="urn:microsoft.com/office/officeart/2005/8/layout/hProcess9"/>
    <dgm:cxn modelId="{4D60AC12-8BF6-D540-B175-48BA42C5D93D}" type="presParOf" srcId="{AF14AFDD-2B26-4F4F-A325-A9E7D385CD98}" destId="{4A86FB68-A547-1345-860E-C348F4B5E249}" srcOrd="1" destOrd="0" presId="urn:microsoft.com/office/officeart/2005/8/layout/hProcess9"/>
    <dgm:cxn modelId="{EB8C8870-C613-9344-8555-35AEB89DE4EF}" type="presParOf" srcId="{4A86FB68-A547-1345-860E-C348F4B5E249}" destId="{1CEE4CF3-A215-1C4A-8088-FC352F0D55A2}" srcOrd="0" destOrd="0" presId="urn:microsoft.com/office/officeart/2005/8/layout/hProcess9"/>
    <dgm:cxn modelId="{8232F228-F272-BD43-A3C7-70C098988810}" type="presParOf" srcId="{4A86FB68-A547-1345-860E-C348F4B5E249}" destId="{BA929487-4489-5640-9233-001E40ADC836}" srcOrd="1" destOrd="0" presId="urn:microsoft.com/office/officeart/2005/8/layout/hProcess9"/>
    <dgm:cxn modelId="{24A4D689-4D1C-B44D-BDDA-F0C948B6C549}" type="presParOf" srcId="{4A86FB68-A547-1345-860E-C348F4B5E249}" destId="{7539FD53-65E8-8543-A34D-DFF449BD4B8F}" srcOrd="2" destOrd="0" presId="urn:microsoft.com/office/officeart/2005/8/layout/hProcess9"/>
    <dgm:cxn modelId="{E80A902B-798C-0D42-86F3-E4B08A8B70E4}" type="presParOf" srcId="{4A86FB68-A547-1345-860E-C348F4B5E249}" destId="{CD06316C-D7C7-CE4B-8E24-D102AB750029}" srcOrd="3" destOrd="0" presId="urn:microsoft.com/office/officeart/2005/8/layout/hProcess9"/>
    <dgm:cxn modelId="{79E5F764-C86D-164D-A44A-8DD3B31F6EDF}" type="presParOf" srcId="{4A86FB68-A547-1345-860E-C348F4B5E249}" destId="{5A05507E-A27A-5A4D-8C6A-9955F81B9A7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91380A-ACE1-2641-A3E4-0CF4C1EDB402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31DEBB-D519-5740-823E-D8275D064262}">
      <dgm:prSet phldrT="[Text]"/>
      <dgm:spPr/>
      <dgm:t>
        <a:bodyPr/>
        <a:lstStyle/>
        <a:p>
          <a:r>
            <a:rPr lang="en-US" dirty="0"/>
            <a:t>Bootstrapping</a:t>
          </a:r>
        </a:p>
      </dgm:t>
    </dgm:pt>
    <dgm:pt modelId="{0DB4C727-04FB-4B43-9A56-E6876F05721A}" type="parTrans" cxnId="{848F12F3-53E5-1748-ADC1-CC96106558CF}">
      <dgm:prSet/>
      <dgm:spPr/>
      <dgm:t>
        <a:bodyPr/>
        <a:lstStyle/>
        <a:p>
          <a:endParaRPr lang="en-US"/>
        </a:p>
      </dgm:t>
    </dgm:pt>
    <dgm:pt modelId="{006D1226-A70B-7D4E-8A0A-A9CF8A20CFA8}" type="sibTrans" cxnId="{848F12F3-53E5-1748-ADC1-CC96106558CF}">
      <dgm:prSet/>
      <dgm:spPr/>
      <dgm:t>
        <a:bodyPr/>
        <a:lstStyle/>
        <a:p>
          <a:endParaRPr lang="en-US"/>
        </a:p>
      </dgm:t>
    </dgm:pt>
    <dgm:pt modelId="{D7C8B09E-D80D-DA4F-8FC1-A722F8DF5541}">
      <dgm:prSet phldrT="[Text]"/>
      <dgm:spPr/>
      <dgm:t>
        <a:bodyPr/>
        <a:lstStyle/>
        <a:p>
          <a:r>
            <a:rPr lang="en-US" dirty="0"/>
            <a:t>Banks and other loans</a:t>
          </a:r>
        </a:p>
      </dgm:t>
    </dgm:pt>
    <dgm:pt modelId="{EA923721-3D12-E647-87E0-4DF0DC602043}" type="parTrans" cxnId="{EDA3910B-0443-CE42-910E-000804676229}">
      <dgm:prSet/>
      <dgm:spPr/>
      <dgm:t>
        <a:bodyPr/>
        <a:lstStyle/>
        <a:p>
          <a:endParaRPr lang="en-US"/>
        </a:p>
      </dgm:t>
    </dgm:pt>
    <dgm:pt modelId="{F745D0A7-88C0-7D47-9569-073366CAE99F}" type="sibTrans" cxnId="{EDA3910B-0443-CE42-910E-000804676229}">
      <dgm:prSet/>
      <dgm:spPr/>
      <dgm:t>
        <a:bodyPr/>
        <a:lstStyle/>
        <a:p>
          <a:endParaRPr lang="en-US"/>
        </a:p>
      </dgm:t>
    </dgm:pt>
    <dgm:pt modelId="{173A771A-2A15-FE45-A82D-CFA61C7CD65C}">
      <dgm:prSet phldrT="[Text]"/>
      <dgm:spPr/>
      <dgm:t>
        <a:bodyPr/>
        <a:lstStyle/>
        <a:p>
          <a:r>
            <a:rPr lang="en-US" dirty="0"/>
            <a:t>Credit cards</a:t>
          </a:r>
        </a:p>
      </dgm:t>
    </dgm:pt>
    <dgm:pt modelId="{E9FB802A-BD99-3647-990C-8F8C4E24D70D}" type="parTrans" cxnId="{F4B58EFE-5EE3-2948-9572-158C3F345509}">
      <dgm:prSet/>
      <dgm:spPr/>
      <dgm:t>
        <a:bodyPr/>
        <a:lstStyle/>
        <a:p>
          <a:endParaRPr lang="en-US"/>
        </a:p>
      </dgm:t>
    </dgm:pt>
    <dgm:pt modelId="{5CAC47DC-A8D1-E04A-94BB-51A5E4928C1A}" type="sibTrans" cxnId="{F4B58EFE-5EE3-2948-9572-158C3F345509}">
      <dgm:prSet/>
      <dgm:spPr/>
      <dgm:t>
        <a:bodyPr/>
        <a:lstStyle/>
        <a:p>
          <a:endParaRPr lang="en-US"/>
        </a:p>
      </dgm:t>
    </dgm:pt>
    <dgm:pt modelId="{BD2F7975-1F6F-8041-8F85-C55B97BAA11E}">
      <dgm:prSet/>
      <dgm:spPr/>
      <dgm:t>
        <a:bodyPr/>
        <a:lstStyle/>
        <a:p>
          <a:r>
            <a:rPr lang="km-KH" dirty="0"/>
            <a:t>Friends and Family</a:t>
          </a:r>
          <a:endParaRPr lang="en-US" dirty="0"/>
        </a:p>
      </dgm:t>
    </dgm:pt>
    <dgm:pt modelId="{43FC61A0-1C8D-2743-870F-BC5562DD75D9}" type="parTrans" cxnId="{865412F3-6CE9-7D42-9C88-AB8ACAAFDB9A}">
      <dgm:prSet/>
      <dgm:spPr/>
      <dgm:t>
        <a:bodyPr/>
        <a:lstStyle/>
        <a:p>
          <a:endParaRPr lang="en-US"/>
        </a:p>
      </dgm:t>
    </dgm:pt>
    <dgm:pt modelId="{3BF76F95-4DD3-DF4B-8FD4-275C23260389}" type="sibTrans" cxnId="{865412F3-6CE9-7D42-9C88-AB8ACAAFDB9A}">
      <dgm:prSet/>
      <dgm:spPr/>
      <dgm:t>
        <a:bodyPr/>
        <a:lstStyle/>
        <a:p>
          <a:endParaRPr lang="en-US"/>
        </a:p>
      </dgm:t>
    </dgm:pt>
    <dgm:pt modelId="{3FEAA05B-8C8D-7943-8422-AF40F14682B0}">
      <dgm:prSet/>
      <dgm:spPr/>
      <dgm:t>
        <a:bodyPr/>
        <a:lstStyle/>
        <a:p>
          <a:r>
            <a:rPr lang="km-KH" dirty="0"/>
            <a:t>Angel Investors</a:t>
          </a:r>
          <a:endParaRPr lang="en-US" dirty="0"/>
        </a:p>
      </dgm:t>
    </dgm:pt>
    <dgm:pt modelId="{0EED4E89-914C-BC4B-8305-636CDCFD257E}" type="parTrans" cxnId="{FFDFB69A-F2BF-0442-83B5-9180EE4747C5}">
      <dgm:prSet/>
      <dgm:spPr/>
      <dgm:t>
        <a:bodyPr/>
        <a:lstStyle/>
        <a:p>
          <a:endParaRPr lang="en-US"/>
        </a:p>
      </dgm:t>
    </dgm:pt>
    <dgm:pt modelId="{6CA9ADB6-AB96-334C-AFF7-9428BC84B9D5}" type="sibTrans" cxnId="{FFDFB69A-F2BF-0442-83B5-9180EE4747C5}">
      <dgm:prSet/>
      <dgm:spPr/>
      <dgm:t>
        <a:bodyPr/>
        <a:lstStyle/>
        <a:p>
          <a:endParaRPr lang="en-US"/>
        </a:p>
      </dgm:t>
    </dgm:pt>
    <dgm:pt modelId="{2EDC42C8-56ED-E846-9E5E-93DDE8B60A57}">
      <dgm:prSet/>
      <dgm:spPr/>
      <dgm:t>
        <a:bodyPr/>
        <a:lstStyle/>
        <a:p>
          <a:r>
            <a:rPr lang="km-KH" dirty="0"/>
            <a:t>Venture Capital</a:t>
          </a:r>
          <a:endParaRPr lang="en-US" dirty="0"/>
        </a:p>
      </dgm:t>
    </dgm:pt>
    <dgm:pt modelId="{BF68709F-2C37-6849-8825-9190A5992FC8}" type="parTrans" cxnId="{68CA4F05-9918-CA47-85E7-86669638F0D1}">
      <dgm:prSet/>
      <dgm:spPr/>
      <dgm:t>
        <a:bodyPr/>
        <a:lstStyle/>
        <a:p>
          <a:endParaRPr lang="en-US"/>
        </a:p>
      </dgm:t>
    </dgm:pt>
    <dgm:pt modelId="{1F5A9BCC-197D-0A4A-B30D-64CE077FA0FE}" type="sibTrans" cxnId="{68CA4F05-9918-CA47-85E7-86669638F0D1}">
      <dgm:prSet/>
      <dgm:spPr/>
      <dgm:t>
        <a:bodyPr/>
        <a:lstStyle/>
        <a:p>
          <a:endParaRPr lang="en-US"/>
        </a:p>
      </dgm:t>
    </dgm:pt>
    <dgm:pt modelId="{49C4533F-84B9-2E42-BB58-3CF66CE90983}">
      <dgm:prSet/>
      <dgm:spPr/>
      <dgm:t>
        <a:bodyPr/>
        <a:lstStyle/>
        <a:p>
          <a:r>
            <a:rPr lang="km-KH" dirty="0"/>
            <a:t>Government</a:t>
          </a:r>
          <a:endParaRPr lang="en-US" dirty="0"/>
        </a:p>
      </dgm:t>
    </dgm:pt>
    <dgm:pt modelId="{A24FC9F7-73E9-274D-AA03-A44D17724901}" type="parTrans" cxnId="{860141F7-9A8E-8D4B-BA95-52BE14C8F681}">
      <dgm:prSet/>
      <dgm:spPr/>
      <dgm:t>
        <a:bodyPr/>
        <a:lstStyle/>
        <a:p>
          <a:endParaRPr lang="en-US"/>
        </a:p>
      </dgm:t>
    </dgm:pt>
    <dgm:pt modelId="{10D8F7E3-1E0F-2045-B67D-4BDC761E72C8}" type="sibTrans" cxnId="{860141F7-9A8E-8D4B-BA95-52BE14C8F681}">
      <dgm:prSet/>
      <dgm:spPr/>
      <dgm:t>
        <a:bodyPr/>
        <a:lstStyle/>
        <a:p>
          <a:endParaRPr lang="en-US"/>
        </a:p>
      </dgm:t>
    </dgm:pt>
    <dgm:pt modelId="{7FD13033-8624-3547-A50E-3D323AAB7BC8}" type="pres">
      <dgm:prSet presAssocID="{3B91380A-ACE1-2641-A3E4-0CF4C1EDB402}" presName="Name0" presStyleCnt="0">
        <dgm:presLayoutVars>
          <dgm:chMax val="7"/>
          <dgm:chPref val="7"/>
          <dgm:dir/>
        </dgm:presLayoutVars>
      </dgm:prSet>
      <dgm:spPr/>
    </dgm:pt>
    <dgm:pt modelId="{7B0D4E8E-FD60-994C-91EC-8F74E0C4B15E}" type="pres">
      <dgm:prSet presAssocID="{3B91380A-ACE1-2641-A3E4-0CF4C1EDB402}" presName="Name1" presStyleCnt="0"/>
      <dgm:spPr/>
    </dgm:pt>
    <dgm:pt modelId="{E64A46B2-BBF8-484A-81CE-7DED0BBF05DB}" type="pres">
      <dgm:prSet presAssocID="{3B91380A-ACE1-2641-A3E4-0CF4C1EDB402}" presName="cycle" presStyleCnt="0"/>
      <dgm:spPr/>
    </dgm:pt>
    <dgm:pt modelId="{6CF4A663-9D24-1042-8F9E-64832EDFE46B}" type="pres">
      <dgm:prSet presAssocID="{3B91380A-ACE1-2641-A3E4-0CF4C1EDB402}" presName="srcNode" presStyleLbl="node1" presStyleIdx="0" presStyleCnt="7"/>
      <dgm:spPr/>
    </dgm:pt>
    <dgm:pt modelId="{A94EE9D5-FB21-EF46-B58F-62F48687E711}" type="pres">
      <dgm:prSet presAssocID="{3B91380A-ACE1-2641-A3E4-0CF4C1EDB402}" presName="conn" presStyleLbl="parChTrans1D2" presStyleIdx="0" presStyleCnt="1"/>
      <dgm:spPr/>
    </dgm:pt>
    <dgm:pt modelId="{5202569C-4963-8546-93B5-C940A7AF869C}" type="pres">
      <dgm:prSet presAssocID="{3B91380A-ACE1-2641-A3E4-0CF4C1EDB402}" presName="extraNode" presStyleLbl="node1" presStyleIdx="0" presStyleCnt="7"/>
      <dgm:spPr/>
    </dgm:pt>
    <dgm:pt modelId="{A1D6C808-68EA-5649-9E9F-2861858A65AA}" type="pres">
      <dgm:prSet presAssocID="{3B91380A-ACE1-2641-A3E4-0CF4C1EDB402}" presName="dstNode" presStyleLbl="node1" presStyleIdx="0" presStyleCnt="7"/>
      <dgm:spPr/>
    </dgm:pt>
    <dgm:pt modelId="{EA39F456-69E5-374B-8008-63663E91D2AB}" type="pres">
      <dgm:prSet presAssocID="{D031DEBB-D519-5740-823E-D8275D064262}" presName="text_1" presStyleLbl="node1" presStyleIdx="0" presStyleCnt="7">
        <dgm:presLayoutVars>
          <dgm:bulletEnabled val="1"/>
        </dgm:presLayoutVars>
      </dgm:prSet>
      <dgm:spPr/>
    </dgm:pt>
    <dgm:pt modelId="{474895BF-5FBA-B74B-89E8-3F33DEE8AB4A}" type="pres">
      <dgm:prSet presAssocID="{D031DEBB-D519-5740-823E-D8275D064262}" presName="accent_1" presStyleCnt="0"/>
      <dgm:spPr/>
    </dgm:pt>
    <dgm:pt modelId="{9EC02FD3-E647-6E45-AE1E-C9C6F9B36CDF}" type="pres">
      <dgm:prSet presAssocID="{D031DEBB-D519-5740-823E-D8275D064262}" presName="accentRepeatNode" presStyleLbl="solidFgAcc1" presStyleIdx="0" presStyleCnt="7"/>
      <dgm:spPr/>
    </dgm:pt>
    <dgm:pt modelId="{14088D40-DB6C-1F43-A8B6-A9E317141EB3}" type="pres">
      <dgm:prSet presAssocID="{D7C8B09E-D80D-DA4F-8FC1-A722F8DF5541}" presName="text_2" presStyleLbl="node1" presStyleIdx="1" presStyleCnt="7">
        <dgm:presLayoutVars>
          <dgm:bulletEnabled val="1"/>
        </dgm:presLayoutVars>
      </dgm:prSet>
      <dgm:spPr/>
    </dgm:pt>
    <dgm:pt modelId="{1F9429AC-114D-C246-A808-3A8BBA5B3332}" type="pres">
      <dgm:prSet presAssocID="{D7C8B09E-D80D-DA4F-8FC1-A722F8DF5541}" presName="accent_2" presStyleCnt="0"/>
      <dgm:spPr/>
    </dgm:pt>
    <dgm:pt modelId="{85BAA59C-F77E-9D4C-BE8F-06ED5A6A32B6}" type="pres">
      <dgm:prSet presAssocID="{D7C8B09E-D80D-DA4F-8FC1-A722F8DF5541}" presName="accentRepeatNode" presStyleLbl="solidFgAcc1" presStyleIdx="1" presStyleCnt="7"/>
      <dgm:spPr/>
    </dgm:pt>
    <dgm:pt modelId="{1A22D6A1-4E3A-5B4A-81AE-169AF66E9C9F}" type="pres">
      <dgm:prSet presAssocID="{173A771A-2A15-FE45-A82D-CFA61C7CD65C}" presName="text_3" presStyleLbl="node1" presStyleIdx="2" presStyleCnt="7">
        <dgm:presLayoutVars>
          <dgm:bulletEnabled val="1"/>
        </dgm:presLayoutVars>
      </dgm:prSet>
      <dgm:spPr/>
    </dgm:pt>
    <dgm:pt modelId="{34F626FC-BF91-E84D-810D-2E3E518FBC75}" type="pres">
      <dgm:prSet presAssocID="{173A771A-2A15-FE45-A82D-CFA61C7CD65C}" presName="accent_3" presStyleCnt="0"/>
      <dgm:spPr/>
    </dgm:pt>
    <dgm:pt modelId="{84670983-0181-9443-AC53-D523E421C643}" type="pres">
      <dgm:prSet presAssocID="{173A771A-2A15-FE45-A82D-CFA61C7CD65C}" presName="accentRepeatNode" presStyleLbl="solidFgAcc1" presStyleIdx="2" presStyleCnt="7"/>
      <dgm:spPr/>
    </dgm:pt>
    <dgm:pt modelId="{1B04D03E-750C-CC49-BDC5-FCDC89F262CD}" type="pres">
      <dgm:prSet presAssocID="{BD2F7975-1F6F-8041-8F85-C55B97BAA11E}" presName="text_4" presStyleLbl="node1" presStyleIdx="3" presStyleCnt="7">
        <dgm:presLayoutVars>
          <dgm:bulletEnabled val="1"/>
        </dgm:presLayoutVars>
      </dgm:prSet>
      <dgm:spPr/>
    </dgm:pt>
    <dgm:pt modelId="{B3B45BE1-2D25-0E43-8E50-6282A9DAFB5F}" type="pres">
      <dgm:prSet presAssocID="{BD2F7975-1F6F-8041-8F85-C55B97BAA11E}" presName="accent_4" presStyleCnt="0"/>
      <dgm:spPr/>
    </dgm:pt>
    <dgm:pt modelId="{19A62F4D-7621-4142-9189-99E703BE4F4A}" type="pres">
      <dgm:prSet presAssocID="{BD2F7975-1F6F-8041-8F85-C55B97BAA11E}" presName="accentRepeatNode" presStyleLbl="solidFgAcc1" presStyleIdx="3" presStyleCnt="7"/>
      <dgm:spPr/>
    </dgm:pt>
    <dgm:pt modelId="{45581133-2EFB-B840-ADA1-63FCAD3EE220}" type="pres">
      <dgm:prSet presAssocID="{3FEAA05B-8C8D-7943-8422-AF40F14682B0}" presName="text_5" presStyleLbl="node1" presStyleIdx="4" presStyleCnt="7">
        <dgm:presLayoutVars>
          <dgm:bulletEnabled val="1"/>
        </dgm:presLayoutVars>
      </dgm:prSet>
      <dgm:spPr/>
    </dgm:pt>
    <dgm:pt modelId="{C4D1804D-57E7-5742-8CE3-C22ADD823FE5}" type="pres">
      <dgm:prSet presAssocID="{3FEAA05B-8C8D-7943-8422-AF40F14682B0}" presName="accent_5" presStyleCnt="0"/>
      <dgm:spPr/>
    </dgm:pt>
    <dgm:pt modelId="{10B424BB-58D4-B74C-9E51-539AA5D3B523}" type="pres">
      <dgm:prSet presAssocID="{3FEAA05B-8C8D-7943-8422-AF40F14682B0}" presName="accentRepeatNode" presStyleLbl="solidFgAcc1" presStyleIdx="4" presStyleCnt="7"/>
      <dgm:spPr/>
    </dgm:pt>
    <dgm:pt modelId="{79A68AB4-7120-E84C-968E-8FCF8242847E}" type="pres">
      <dgm:prSet presAssocID="{2EDC42C8-56ED-E846-9E5E-93DDE8B60A57}" presName="text_6" presStyleLbl="node1" presStyleIdx="5" presStyleCnt="7">
        <dgm:presLayoutVars>
          <dgm:bulletEnabled val="1"/>
        </dgm:presLayoutVars>
      </dgm:prSet>
      <dgm:spPr/>
    </dgm:pt>
    <dgm:pt modelId="{865DE308-7953-C643-A4FF-5555DF599BC4}" type="pres">
      <dgm:prSet presAssocID="{2EDC42C8-56ED-E846-9E5E-93DDE8B60A57}" presName="accent_6" presStyleCnt="0"/>
      <dgm:spPr/>
    </dgm:pt>
    <dgm:pt modelId="{A06C5BD1-108F-B94F-88E7-78A4F5C57719}" type="pres">
      <dgm:prSet presAssocID="{2EDC42C8-56ED-E846-9E5E-93DDE8B60A57}" presName="accentRepeatNode" presStyleLbl="solidFgAcc1" presStyleIdx="5" presStyleCnt="7"/>
      <dgm:spPr/>
    </dgm:pt>
    <dgm:pt modelId="{78506BD6-BE76-1943-B27F-4CC1329A8175}" type="pres">
      <dgm:prSet presAssocID="{49C4533F-84B9-2E42-BB58-3CF66CE90983}" presName="text_7" presStyleLbl="node1" presStyleIdx="6" presStyleCnt="7">
        <dgm:presLayoutVars>
          <dgm:bulletEnabled val="1"/>
        </dgm:presLayoutVars>
      </dgm:prSet>
      <dgm:spPr/>
    </dgm:pt>
    <dgm:pt modelId="{84523F51-4F12-DA40-A915-870AD35A66EF}" type="pres">
      <dgm:prSet presAssocID="{49C4533F-84B9-2E42-BB58-3CF66CE90983}" presName="accent_7" presStyleCnt="0"/>
      <dgm:spPr/>
    </dgm:pt>
    <dgm:pt modelId="{591BBA70-7AD3-1045-B439-9F3EFE7D082E}" type="pres">
      <dgm:prSet presAssocID="{49C4533F-84B9-2E42-BB58-3CF66CE90983}" presName="accentRepeatNode" presStyleLbl="solidFgAcc1" presStyleIdx="6" presStyleCnt="7"/>
      <dgm:spPr/>
    </dgm:pt>
  </dgm:ptLst>
  <dgm:cxnLst>
    <dgm:cxn modelId="{690C0003-F920-784A-9895-146FE5AAB8D7}" type="presOf" srcId="{3B91380A-ACE1-2641-A3E4-0CF4C1EDB402}" destId="{7FD13033-8624-3547-A50E-3D323AAB7BC8}" srcOrd="0" destOrd="0" presId="urn:microsoft.com/office/officeart/2008/layout/VerticalCurvedList"/>
    <dgm:cxn modelId="{68CA4F05-9918-CA47-85E7-86669638F0D1}" srcId="{3B91380A-ACE1-2641-A3E4-0CF4C1EDB402}" destId="{2EDC42C8-56ED-E846-9E5E-93DDE8B60A57}" srcOrd="5" destOrd="0" parTransId="{BF68709F-2C37-6849-8825-9190A5992FC8}" sibTransId="{1F5A9BCC-197D-0A4A-B30D-64CE077FA0FE}"/>
    <dgm:cxn modelId="{EDA3910B-0443-CE42-910E-000804676229}" srcId="{3B91380A-ACE1-2641-A3E4-0CF4C1EDB402}" destId="{D7C8B09E-D80D-DA4F-8FC1-A722F8DF5541}" srcOrd="1" destOrd="0" parTransId="{EA923721-3D12-E647-87E0-4DF0DC602043}" sibTransId="{F745D0A7-88C0-7D47-9569-073366CAE99F}"/>
    <dgm:cxn modelId="{B52C6723-A747-B94B-91AF-3A46E148AB0A}" type="presOf" srcId="{D031DEBB-D519-5740-823E-D8275D064262}" destId="{EA39F456-69E5-374B-8008-63663E91D2AB}" srcOrd="0" destOrd="0" presId="urn:microsoft.com/office/officeart/2008/layout/VerticalCurvedList"/>
    <dgm:cxn modelId="{7E0A6E55-E12D-0540-940B-8A8CDAF1FB91}" type="presOf" srcId="{BD2F7975-1F6F-8041-8F85-C55B97BAA11E}" destId="{1B04D03E-750C-CC49-BDC5-FCDC89F262CD}" srcOrd="0" destOrd="0" presId="urn:microsoft.com/office/officeart/2008/layout/VerticalCurvedList"/>
    <dgm:cxn modelId="{16C5EE7A-BA64-004E-B252-FF1CE15A7994}" type="presOf" srcId="{3FEAA05B-8C8D-7943-8422-AF40F14682B0}" destId="{45581133-2EFB-B840-ADA1-63FCAD3EE220}" srcOrd="0" destOrd="0" presId="urn:microsoft.com/office/officeart/2008/layout/VerticalCurvedList"/>
    <dgm:cxn modelId="{BA47CC86-1EFF-EB42-B2C7-6FBC1150ABC8}" type="presOf" srcId="{49C4533F-84B9-2E42-BB58-3CF66CE90983}" destId="{78506BD6-BE76-1943-B27F-4CC1329A8175}" srcOrd="0" destOrd="0" presId="urn:microsoft.com/office/officeart/2008/layout/VerticalCurvedList"/>
    <dgm:cxn modelId="{FFDFB69A-F2BF-0442-83B5-9180EE4747C5}" srcId="{3B91380A-ACE1-2641-A3E4-0CF4C1EDB402}" destId="{3FEAA05B-8C8D-7943-8422-AF40F14682B0}" srcOrd="4" destOrd="0" parTransId="{0EED4E89-914C-BC4B-8305-636CDCFD257E}" sibTransId="{6CA9ADB6-AB96-334C-AFF7-9428BC84B9D5}"/>
    <dgm:cxn modelId="{73C86EC5-71A1-904A-9392-3E64203E9B8E}" type="presOf" srcId="{2EDC42C8-56ED-E846-9E5E-93DDE8B60A57}" destId="{79A68AB4-7120-E84C-968E-8FCF8242847E}" srcOrd="0" destOrd="0" presId="urn:microsoft.com/office/officeart/2008/layout/VerticalCurvedList"/>
    <dgm:cxn modelId="{5F9FE6C8-DE60-D148-8068-CC651220557E}" type="presOf" srcId="{D7C8B09E-D80D-DA4F-8FC1-A722F8DF5541}" destId="{14088D40-DB6C-1F43-A8B6-A9E317141EB3}" srcOrd="0" destOrd="0" presId="urn:microsoft.com/office/officeart/2008/layout/VerticalCurvedList"/>
    <dgm:cxn modelId="{66E721E9-2A80-7541-BEE6-177BFCBE2342}" type="presOf" srcId="{173A771A-2A15-FE45-A82D-CFA61C7CD65C}" destId="{1A22D6A1-4E3A-5B4A-81AE-169AF66E9C9F}" srcOrd="0" destOrd="0" presId="urn:microsoft.com/office/officeart/2008/layout/VerticalCurvedList"/>
    <dgm:cxn modelId="{865412F3-6CE9-7D42-9C88-AB8ACAAFDB9A}" srcId="{3B91380A-ACE1-2641-A3E4-0CF4C1EDB402}" destId="{BD2F7975-1F6F-8041-8F85-C55B97BAA11E}" srcOrd="3" destOrd="0" parTransId="{43FC61A0-1C8D-2743-870F-BC5562DD75D9}" sibTransId="{3BF76F95-4DD3-DF4B-8FD4-275C23260389}"/>
    <dgm:cxn modelId="{848F12F3-53E5-1748-ADC1-CC96106558CF}" srcId="{3B91380A-ACE1-2641-A3E4-0CF4C1EDB402}" destId="{D031DEBB-D519-5740-823E-D8275D064262}" srcOrd="0" destOrd="0" parTransId="{0DB4C727-04FB-4B43-9A56-E6876F05721A}" sibTransId="{006D1226-A70B-7D4E-8A0A-A9CF8A20CFA8}"/>
    <dgm:cxn modelId="{2F6F29F6-D513-6847-ABB2-E693CD9C1FD3}" type="presOf" srcId="{006D1226-A70B-7D4E-8A0A-A9CF8A20CFA8}" destId="{A94EE9D5-FB21-EF46-B58F-62F48687E711}" srcOrd="0" destOrd="0" presId="urn:microsoft.com/office/officeart/2008/layout/VerticalCurvedList"/>
    <dgm:cxn modelId="{860141F7-9A8E-8D4B-BA95-52BE14C8F681}" srcId="{3B91380A-ACE1-2641-A3E4-0CF4C1EDB402}" destId="{49C4533F-84B9-2E42-BB58-3CF66CE90983}" srcOrd="6" destOrd="0" parTransId="{A24FC9F7-73E9-274D-AA03-A44D17724901}" sibTransId="{10D8F7E3-1E0F-2045-B67D-4BDC761E72C8}"/>
    <dgm:cxn modelId="{F4B58EFE-5EE3-2948-9572-158C3F345509}" srcId="{3B91380A-ACE1-2641-A3E4-0CF4C1EDB402}" destId="{173A771A-2A15-FE45-A82D-CFA61C7CD65C}" srcOrd="2" destOrd="0" parTransId="{E9FB802A-BD99-3647-990C-8F8C4E24D70D}" sibTransId="{5CAC47DC-A8D1-E04A-94BB-51A5E4928C1A}"/>
    <dgm:cxn modelId="{B809CB37-8A6B-364B-9E6B-72280D2700C3}" type="presParOf" srcId="{7FD13033-8624-3547-A50E-3D323AAB7BC8}" destId="{7B0D4E8E-FD60-994C-91EC-8F74E0C4B15E}" srcOrd="0" destOrd="0" presId="urn:microsoft.com/office/officeart/2008/layout/VerticalCurvedList"/>
    <dgm:cxn modelId="{79C2F71D-0B26-204A-995A-7FCF6124C9A3}" type="presParOf" srcId="{7B0D4E8E-FD60-994C-91EC-8F74E0C4B15E}" destId="{E64A46B2-BBF8-484A-81CE-7DED0BBF05DB}" srcOrd="0" destOrd="0" presId="urn:microsoft.com/office/officeart/2008/layout/VerticalCurvedList"/>
    <dgm:cxn modelId="{F9F9936F-604E-DE4F-96AE-7493DE5E4205}" type="presParOf" srcId="{E64A46B2-BBF8-484A-81CE-7DED0BBF05DB}" destId="{6CF4A663-9D24-1042-8F9E-64832EDFE46B}" srcOrd="0" destOrd="0" presId="urn:microsoft.com/office/officeart/2008/layout/VerticalCurvedList"/>
    <dgm:cxn modelId="{0FE72E7F-6445-D744-99CC-0B3DC6E1B253}" type="presParOf" srcId="{E64A46B2-BBF8-484A-81CE-7DED0BBF05DB}" destId="{A94EE9D5-FB21-EF46-B58F-62F48687E711}" srcOrd="1" destOrd="0" presId="urn:microsoft.com/office/officeart/2008/layout/VerticalCurvedList"/>
    <dgm:cxn modelId="{4663DAAD-F6EE-AC47-8AC9-6DAA87FBD64B}" type="presParOf" srcId="{E64A46B2-BBF8-484A-81CE-7DED0BBF05DB}" destId="{5202569C-4963-8546-93B5-C940A7AF869C}" srcOrd="2" destOrd="0" presId="urn:microsoft.com/office/officeart/2008/layout/VerticalCurvedList"/>
    <dgm:cxn modelId="{EB5633DB-53FF-304E-B880-87D5F0C1086F}" type="presParOf" srcId="{E64A46B2-BBF8-484A-81CE-7DED0BBF05DB}" destId="{A1D6C808-68EA-5649-9E9F-2861858A65AA}" srcOrd="3" destOrd="0" presId="urn:microsoft.com/office/officeart/2008/layout/VerticalCurvedList"/>
    <dgm:cxn modelId="{0C63E566-CDC1-C844-8A15-1E77F0FB6D5F}" type="presParOf" srcId="{7B0D4E8E-FD60-994C-91EC-8F74E0C4B15E}" destId="{EA39F456-69E5-374B-8008-63663E91D2AB}" srcOrd="1" destOrd="0" presId="urn:microsoft.com/office/officeart/2008/layout/VerticalCurvedList"/>
    <dgm:cxn modelId="{0047F94B-56E5-DA47-A30C-D8ED4237BB18}" type="presParOf" srcId="{7B0D4E8E-FD60-994C-91EC-8F74E0C4B15E}" destId="{474895BF-5FBA-B74B-89E8-3F33DEE8AB4A}" srcOrd="2" destOrd="0" presId="urn:microsoft.com/office/officeart/2008/layout/VerticalCurvedList"/>
    <dgm:cxn modelId="{2BF68127-67D5-2842-8890-D8089A5C1588}" type="presParOf" srcId="{474895BF-5FBA-B74B-89E8-3F33DEE8AB4A}" destId="{9EC02FD3-E647-6E45-AE1E-C9C6F9B36CDF}" srcOrd="0" destOrd="0" presId="urn:microsoft.com/office/officeart/2008/layout/VerticalCurvedList"/>
    <dgm:cxn modelId="{57268D3A-1C45-3B44-812F-D89165F9C063}" type="presParOf" srcId="{7B0D4E8E-FD60-994C-91EC-8F74E0C4B15E}" destId="{14088D40-DB6C-1F43-A8B6-A9E317141EB3}" srcOrd="3" destOrd="0" presId="urn:microsoft.com/office/officeart/2008/layout/VerticalCurvedList"/>
    <dgm:cxn modelId="{EF502B41-2016-6D40-AF7C-1890F45C639F}" type="presParOf" srcId="{7B0D4E8E-FD60-994C-91EC-8F74E0C4B15E}" destId="{1F9429AC-114D-C246-A808-3A8BBA5B3332}" srcOrd="4" destOrd="0" presId="urn:microsoft.com/office/officeart/2008/layout/VerticalCurvedList"/>
    <dgm:cxn modelId="{F715F6B4-4FF1-B147-924E-69637EB52EC6}" type="presParOf" srcId="{1F9429AC-114D-C246-A808-3A8BBA5B3332}" destId="{85BAA59C-F77E-9D4C-BE8F-06ED5A6A32B6}" srcOrd="0" destOrd="0" presId="urn:microsoft.com/office/officeart/2008/layout/VerticalCurvedList"/>
    <dgm:cxn modelId="{F85E0400-FD28-A649-A4AC-9087B0289703}" type="presParOf" srcId="{7B0D4E8E-FD60-994C-91EC-8F74E0C4B15E}" destId="{1A22D6A1-4E3A-5B4A-81AE-169AF66E9C9F}" srcOrd="5" destOrd="0" presId="urn:microsoft.com/office/officeart/2008/layout/VerticalCurvedList"/>
    <dgm:cxn modelId="{15DFCC49-2F4F-4F44-9BAA-3ADDC1A00CF1}" type="presParOf" srcId="{7B0D4E8E-FD60-994C-91EC-8F74E0C4B15E}" destId="{34F626FC-BF91-E84D-810D-2E3E518FBC75}" srcOrd="6" destOrd="0" presId="urn:microsoft.com/office/officeart/2008/layout/VerticalCurvedList"/>
    <dgm:cxn modelId="{DB344F80-4B01-5148-83D9-94318B53ED50}" type="presParOf" srcId="{34F626FC-BF91-E84D-810D-2E3E518FBC75}" destId="{84670983-0181-9443-AC53-D523E421C643}" srcOrd="0" destOrd="0" presId="urn:microsoft.com/office/officeart/2008/layout/VerticalCurvedList"/>
    <dgm:cxn modelId="{5C579FCF-55CA-7841-A3E0-99C6FCAE1441}" type="presParOf" srcId="{7B0D4E8E-FD60-994C-91EC-8F74E0C4B15E}" destId="{1B04D03E-750C-CC49-BDC5-FCDC89F262CD}" srcOrd="7" destOrd="0" presId="urn:microsoft.com/office/officeart/2008/layout/VerticalCurvedList"/>
    <dgm:cxn modelId="{0F53173E-5911-1440-BF45-D71A43B78B68}" type="presParOf" srcId="{7B0D4E8E-FD60-994C-91EC-8F74E0C4B15E}" destId="{B3B45BE1-2D25-0E43-8E50-6282A9DAFB5F}" srcOrd="8" destOrd="0" presId="urn:microsoft.com/office/officeart/2008/layout/VerticalCurvedList"/>
    <dgm:cxn modelId="{60CCDC46-E0F8-9644-A018-410BE50FB9EE}" type="presParOf" srcId="{B3B45BE1-2D25-0E43-8E50-6282A9DAFB5F}" destId="{19A62F4D-7621-4142-9189-99E703BE4F4A}" srcOrd="0" destOrd="0" presId="urn:microsoft.com/office/officeart/2008/layout/VerticalCurvedList"/>
    <dgm:cxn modelId="{DBCEAF56-D8D4-E54D-A586-5049DAB706BD}" type="presParOf" srcId="{7B0D4E8E-FD60-994C-91EC-8F74E0C4B15E}" destId="{45581133-2EFB-B840-ADA1-63FCAD3EE220}" srcOrd="9" destOrd="0" presId="urn:microsoft.com/office/officeart/2008/layout/VerticalCurvedList"/>
    <dgm:cxn modelId="{81D00E66-7725-D04D-9BF8-3AEA83D30BA6}" type="presParOf" srcId="{7B0D4E8E-FD60-994C-91EC-8F74E0C4B15E}" destId="{C4D1804D-57E7-5742-8CE3-C22ADD823FE5}" srcOrd="10" destOrd="0" presId="urn:microsoft.com/office/officeart/2008/layout/VerticalCurvedList"/>
    <dgm:cxn modelId="{EB0B8863-40DB-3E49-BF63-739A05C828F0}" type="presParOf" srcId="{C4D1804D-57E7-5742-8CE3-C22ADD823FE5}" destId="{10B424BB-58D4-B74C-9E51-539AA5D3B523}" srcOrd="0" destOrd="0" presId="urn:microsoft.com/office/officeart/2008/layout/VerticalCurvedList"/>
    <dgm:cxn modelId="{4EFE87DD-32E0-8C44-B415-CAC5B16B8557}" type="presParOf" srcId="{7B0D4E8E-FD60-994C-91EC-8F74E0C4B15E}" destId="{79A68AB4-7120-E84C-968E-8FCF8242847E}" srcOrd="11" destOrd="0" presId="urn:microsoft.com/office/officeart/2008/layout/VerticalCurvedList"/>
    <dgm:cxn modelId="{E08946B3-45FD-4843-B21F-4AFCE8B99281}" type="presParOf" srcId="{7B0D4E8E-FD60-994C-91EC-8F74E0C4B15E}" destId="{865DE308-7953-C643-A4FF-5555DF599BC4}" srcOrd="12" destOrd="0" presId="urn:microsoft.com/office/officeart/2008/layout/VerticalCurvedList"/>
    <dgm:cxn modelId="{8944BD1C-E856-B342-A709-BE1CB0DD52D7}" type="presParOf" srcId="{865DE308-7953-C643-A4FF-5555DF599BC4}" destId="{A06C5BD1-108F-B94F-88E7-78A4F5C57719}" srcOrd="0" destOrd="0" presId="urn:microsoft.com/office/officeart/2008/layout/VerticalCurvedList"/>
    <dgm:cxn modelId="{ABEAEB1A-FA81-2B42-86B2-649B9203DFD1}" type="presParOf" srcId="{7B0D4E8E-FD60-994C-91EC-8F74E0C4B15E}" destId="{78506BD6-BE76-1943-B27F-4CC1329A8175}" srcOrd="13" destOrd="0" presId="urn:microsoft.com/office/officeart/2008/layout/VerticalCurvedList"/>
    <dgm:cxn modelId="{C989452E-0689-A046-B153-2F957A00A89A}" type="presParOf" srcId="{7B0D4E8E-FD60-994C-91EC-8F74E0C4B15E}" destId="{84523F51-4F12-DA40-A915-870AD35A66EF}" srcOrd="14" destOrd="0" presId="urn:microsoft.com/office/officeart/2008/layout/VerticalCurvedList"/>
    <dgm:cxn modelId="{9F34EFF5-3B4E-CB49-9CC3-37A5BF750D4D}" type="presParOf" srcId="{84523F51-4F12-DA40-A915-870AD35A66EF}" destId="{591BBA70-7AD3-1045-B439-9F3EFE7D082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5D0A76-28A8-8E4C-8BA5-32BCF23EFABC}" type="doc">
      <dgm:prSet loTypeId="urn:microsoft.com/office/officeart/2005/8/layout/hierarchy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E5F6B2-36F3-2A45-9E23-9AD81174EB0C}">
      <dgm:prSet phldrT="[Text]"/>
      <dgm:spPr/>
      <dgm:t>
        <a:bodyPr/>
        <a:lstStyle/>
        <a:p>
          <a:r>
            <a:rPr lang="en-US" dirty="0"/>
            <a:t>Pros</a:t>
          </a:r>
        </a:p>
      </dgm:t>
    </dgm:pt>
    <dgm:pt modelId="{9D06CC43-19D0-894F-9B19-67182DF81788}" type="parTrans" cxnId="{E505CC41-5925-DF47-A949-AAAA422ED225}">
      <dgm:prSet/>
      <dgm:spPr/>
      <dgm:t>
        <a:bodyPr/>
        <a:lstStyle/>
        <a:p>
          <a:endParaRPr lang="en-US"/>
        </a:p>
      </dgm:t>
    </dgm:pt>
    <dgm:pt modelId="{3ABFD546-F69E-3440-87C0-DA64978CD069}" type="sibTrans" cxnId="{E505CC41-5925-DF47-A949-AAAA422ED225}">
      <dgm:prSet/>
      <dgm:spPr/>
      <dgm:t>
        <a:bodyPr/>
        <a:lstStyle/>
        <a:p>
          <a:endParaRPr lang="en-US"/>
        </a:p>
      </dgm:t>
    </dgm:pt>
    <dgm:pt modelId="{3ED795B6-4621-894C-BAF5-F828A2DAE409}">
      <dgm:prSet phldrT="[Text]"/>
      <dgm:spPr/>
      <dgm:t>
        <a:bodyPr/>
        <a:lstStyle/>
        <a:p>
          <a:r>
            <a:rPr lang="en-US" dirty="0"/>
            <a:t>Financial control &amp; ownership</a:t>
          </a:r>
        </a:p>
      </dgm:t>
    </dgm:pt>
    <dgm:pt modelId="{074AE67F-6644-9A40-8CCB-DE17EB04CC66}" type="parTrans" cxnId="{B46521CB-B841-2148-850D-D84BFB02E228}">
      <dgm:prSet/>
      <dgm:spPr/>
      <dgm:t>
        <a:bodyPr/>
        <a:lstStyle/>
        <a:p>
          <a:endParaRPr lang="en-US"/>
        </a:p>
      </dgm:t>
    </dgm:pt>
    <dgm:pt modelId="{681BEF8A-4798-4647-B53C-750FBF1E33F0}" type="sibTrans" cxnId="{B46521CB-B841-2148-850D-D84BFB02E228}">
      <dgm:prSet/>
      <dgm:spPr/>
      <dgm:t>
        <a:bodyPr/>
        <a:lstStyle/>
        <a:p>
          <a:endParaRPr lang="en-US"/>
        </a:p>
      </dgm:t>
    </dgm:pt>
    <dgm:pt modelId="{5301A962-D6C4-B147-927C-DF98E1639309}">
      <dgm:prSet phldrT="[Text]"/>
      <dgm:spPr/>
      <dgm:t>
        <a:bodyPr/>
        <a:lstStyle/>
        <a:p>
          <a:r>
            <a:rPr lang="en-US" dirty="0"/>
            <a:t>Creative freedom</a:t>
          </a:r>
        </a:p>
      </dgm:t>
    </dgm:pt>
    <dgm:pt modelId="{E3D1EB6A-3F49-B845-A86C-D6F815D71F1E}" type="parTrans" cxnId="{FE71562E-8935-7B4A-8299-64E1246974A4}">
      <dgm:prSet/>
      <dgm:spPr/>
      <dgm:t>
        <a:bodyPr/>
        <a:lstStyle/>
        <a:p>
          <a:endParaRPr lang="en-US"/>
        </a:p>
      </dgm:t>
    </dgm:pt>
    <dgm:pt modelId="{34DCA3DE-ADDB-664C-9E85-C522C86E54EA}" type="sibTrans" cxnId="{FE71562E-8935-7B4A-8299-64E1246974A4}">
      <dgm:prSet/>
      <dgm:spPr/>
      <dgm:t>
        <a:bodyPr/>
        <a:lstStyle/>
        <a:p>
          <a:endParaRPr lang="en-US"/>
        </a:p>
      </dgm:t>
    </dgm:pt>
    <dgm:pt modelId="{198636DC-CC06-9C43-AAA0-B1200347E87F}">
      <dgm:prSet phldrT="[Text]"/>
      <dgm:spPr/>
      <dgm:t>
        <a:bodyPr/>
        <a:lstStyle/>
        <a:p>
          <a:r>
            <a:rPr lang="en-US" dirty="0"/>
            <a:t>Cons</a:t>
          </a:r>
        </a:p>
      </dgm:t>
    </dgm:pt>
    <dgm:pt modelId="{9398B1FA-5EDA-1344-BC9E-D24CD34538C5}" type="parTrans" cxnId="{417D4D98-2EE2-A84D-A749-2DEB030900E6}">
      <dgm:prSet/>
      <dgm:spPr/>
      <dgm:t>
        <a:bodyPr/>
        <a:lstStyle/>
        <a:p>
          <a:endParaRPr lang="en-US"/>
        </a:p>
      </dgm:t>
    </dgm:pt>
    <dgm:pt modelId="{0059B153-311C-7D42-B752-20C159824F06}" type="sibTrans" cxnId="{417D4D98-2EE2-A84D-A749-2DEB030900E6}">
      <dgm:prSet/>
      <dgm:spPr/>
      <dgm:t>
        <a:bodyPr/>
        <a:lstStyle/>
        <a:p>
          <a:endParaRPr lang="en-US"/>
        </a:p>
      </dgm:t>
    </dgm:pt>
    <dgm:pt modelId="{071565B7-00B5-F442-9DDE-D63414ECDD80}">
      <dgm:prSet phldrT="[Text]"/>
      <dgm:spPr/>
      <dgm:t>
        <a:bodyPr/>
        <a:lstStyle/>
        <a:p>
          <a:r>
            <a:rPr lang="en-US" dirty="0"/>
            <a:t>Personal &amp; financial risks</a:t>
          </a:r>
        </a:p>
      </dgm:t>
    </dgm:pt>
    <dgm:pt modelId="{7CAF1794-E1DF-7B49-B61D-850C44E6BEF4}" type="parTrans" cxnId="{0AF697F0-EB2F-AD44-A7CE-A14A2E080CF6}">
      <dgm:prSet/>
      <dgm:spPr/>
      <dgm:t>
        <a:bodyPr/>
        <a:lstStyle/>
        <a:p>
          <a:endParaRPr lang="en-US"/>
        </a:p>
      </dgm:t>
    </dgm:pt>
    <dgm:pt modelId="{40FD5271-A660-7745-8EA9-EFDE3577B00D}" type="sibTrans" cxnId="{0AF697F0-EB2F-AD44-A7CE-A14A2E080CF6}">
      <dgm:prSet/>
      <dgm:spPr/>
      <dgm:t>
        <a:bodyPr/>
        <a:lstStyle/>
        <a:p>
          <a:endParaRPr lang="en-US"/>
        </a:p>
      </dgm:t>
    </dgm:pt>
    <dgm:pt modelId="{AC2EF51E-7C6C-D740-9BCA-50221E8E8699}">
      <dgm:prSet phldrT="[Text]"/>
      <dgm:spPr/>
      <dgm:t>
        <a:bodyPr/>
        <a:lstStyle/>
        <a:p>
          <a:r>
            <a:rPr lang="en-US" dirty="0"/>
            <a:t>Limited on your visibility, growth, expansion</a:t>
          </a:r>
        </a:p>
      </dgm:t>
    </dgm:pt>
    <dgm:pt modelId="{0CE18373-B75B-DA43-A876-3942E32FE6CF}" type="parTrans" cxnId="{E20BB707-A831-5045-AA6B-E59C2EB3E309}">
      <dgm:prSet/>
      <dgm:spPr/>
      <dgm:t>
        <a:bodyPr/>
        <a:lstStyle/>
        <a:p>
          <a:endParaRPr lang="en-US"/>
        </a:p>
      </dgm:t>
    </dgm:pt>
    <dgm:pt modelId="{3DB46514-48AC-7546-B22A-8CFB2727B3B5}" type="sibTrans" cxnId="{E20BB707-A831-5045-AA6B-E59C2EB3E309}">
      <dgm:prSet/>
      <dgm:spPr/>
      <dgm:t>
        <a:bodyPr/>
        <a:lstStyle/>
        <a:p>
          <a:endParaRPr lang="en-US"/>
        </a:p>
      </dgm:t>
    </dgm:pt>
    <dgm:pt modelId="{C8D4A460-D4B0-9741-8F9F-86E70FE3FA4A}">
      <dgm:prSet/>
      <dgm:spPr/>
      <dgm:t>
        <a:bodyPr/>
        <a:lstStyle/>
        <a:p>
          <a:r>
            <a:rPr lang="en-US" dirty="0"/>
            <a:t>Flexible timelines</a:t>
          </a:r>
        </a:p>
      </dgm:t>
    </dgm:pt>
    <dgm:pt modelId="{FB8A4614-1CEE-D14D-A0BA-44A6DFC9F0B1}" type="parTrans" cxnId="{9EC11EE9-6756-DF41-9F9D-FE3597C922C1}">
      <dgm:prSet/>
      <dgm:spPr/>
      <dgm:t>
        <a:bodyPr/>
        <a:lstStyle/>
        <a:p>
          <a:endParaRPr lang="en-US"/>
        </a:p>
      </dgm:t>
    </dgm:pt>
    <dgm:pt modelId="{D7E0BE2B-2C7C-7C4B-9CA0-5F8F1563A101}" type="sibTrans" cxnId="{9EC11EE9-6756-DF41-9F9D-FE3597C922C1}">
      <dgm:prSet/>
      <dgm:spPr/>
      <dgm:t>
        <a:bodyPr/>
        <a:lstStyle/>
        <a:p>
          <a:endParaRPr lang="en-US"/>
        </a:p>
      </dgm:t>
    </dgm:pt>
    <dgm:pt modelId="{CA7A84CD-B96B-D840-912A-0129A41DC97D}">
      <dgm:prSet/>
      <dgm:spPr/>
      <dgm:t>
        <a:bodyPr/>
        <a:lstStyle/>
        <a:p>
          <a:r>
            <a:rPr lang="en-US" dirty="0"/>
            <a:t>Fewer resources, less credibility</a:t>
          </a:r>
        </a:p>
      </dgm:t>
    </dgm:pt>
    <dgm:pt modelId="{927D8913-7392-204D-867B-3F34A2FB1C1D}" type="parTrans" cxnId="{14C0A039-39CE-F44A-BE8D-A7257EEC18FC}">
      <dgm:prSet/>
      <dgm:spPr/>
      <dgm:t>
        <a:bodyPr/>
        <a:lstStyle/>
        <a:p>
          <a:endParaRPr lang="en-US"/>
        </a:p>
      </dgm:t>
    </dgm:pt>
    <dgm:pt modelId="{4F878333-9D9A-C947-88B2-48A8F6823AD1}" type="sibTrans" cxnId="{14C0A039-39CE-F44A-BE8D-A7257EEC18FC}">
      <dgm:prSet/>
      <dgm:spPr/>
      <dgm:t>
        <a:bodyPr/>
        <a:lstStyle/>
        <a:p>
          <a:endParaRPr lang="en-US"/>
        </a:p>
      </dgm:t>
    </dgm:pt>
    <dgm:pt modelId="{4A21F9EC-F53F-F94B-9E2A-A3BCC86B34CD}" type="pres">
      <dgm:prSet presAssocID="{335D0A76-28A8-8E4C-8BA5-32BCF23EFAB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3467403-9DBC-7949-843E-A9614277A237}" type="pres">
      <dgm:prSet presAssocID="{E6E5F6B2-36F3-2A45-9E23-9AD81174EB0C}" presName="root" presStyleCnt="0"/>
      <dgm:spPr/>
    </dgm:pt>
    <dgm:pt modelId="{F44434E9-956B-5B4A-86AF-83970916325E}" type="pres">
      <dgm:prSet presAssocID="{E6E5F6B2-36F3-2A45-9E23-9AD81174EB0C}" presName="rootComposite" presStyleCnt="0"/>
      <dgm:spPr/>
    </dgm:pt>
    <dgm:pt modelId="{879EAB9C-0CCB-6B49-B2C8-A58337D0A545}" type="pres">
      <dgm:prSet presAssocID="{E6E5F6B2-36F3-2A45-9E23-9AD81174EB0C}" presName="rootText" presStyleLbl="node1" presStyleIdx="0" presStyleCnt="2"/>
      <dgm:spPr/>
    </dgm:pt>
    <dgm:pt modelId="{355AA2FE-5BDF-8840-A4F7-D17559BECABA}" type="pres">
      <dgm:prSet presAssocID="{E6E5F6B2-36F3-2A45-9E23-9AD81174EB0C}" presName="rootConnector" presStyleLbl="node1" presStyleIdx="0" presStyleCnt="2"/>
      <dgm:spPr/>
    </dgm:pt>
    <dgm:pt modelId="{F83C17C8-5374-ED4E-9B9A-918CB9768DE6}" type="pres">
      <dgm:prSet presAssocID="{E6E5F6B2-36F3-2A45-9E23-9AD81174EB0C}" presName="childShape" presStyleCnt="0"/>
      <dgm:spPr/>
    </dgm:pt>
    <dgm:pt modelId="{66B0CB5F-5489-DD4B-BADA-4C1D31C57819}" type="pres">
      <dgm:prSet presAssocID="{074AE67F-6644-9A40-8CCB-DE17EB04CC66}" presName="Name13" presStyleLbl="parChTrans1D2" presStyleIdx="0" presStyleCnt="6"/>
      <dgm:spPr/>
    </dgm:pt>
    <dgm:pt modelId="{B5955019-F313-8549-A963-F41831430578}" type="pres">
      <dgm:prSet presAssocID="{3ED795B6-4621-894C-BAF5-F828A2DAE409}" presName="childText" presStyleLbl="bgAcc1" presStyleIdx="0" presStyleCnt="6">
        <dgm:presLayoutVars>
          <dgm:bulletEnabled val="1"/>
        </dgm:presLayoutVars>
      </dgm:prSet>
      <dgm:spPr/>
    </dgm:pt>
    <dgm:pt modelId="{022F70FD-2E97-AD43-A095-7C9AAA21D81E}" type="pres">
      <dgm:prSet presAssocID="{E3D1EB6A-3F49-B845-A86C-D6F815D71F1E}" presName="Name13" presStyleLbl="parChTrans1D2" presStyleIdx="1" presStyleCnt="6"/>
      <dgm:spPr/>
    </dgm:pt>
    <dgm:pt modelId="{430FD882-C7B1-3545-A32D-2BCF298CC578}" type="pres">
      <dgm:prSet presAssocID="{5301A962-D6C4-B147-927C-DF98E1639309}" presName="childText" presStyleLbl="bgAcc1" presStyleIdx="1" presStyleCnt="6">
        <dgm:presLayoutVars>
          <dgm:bulletEnabled val="1"/>
        </dgm:presLayoutVars>
      </dgm:prSet>
      <dgm:spPr/>
    </dgm:pt>
    <dgm:pt modelId="{4C6979C9-3C0F-E444-BAB4-748EAD6F0088}" type="pres">
      <dgm:prSet presAssocID="{FB8A4614-1CEE-D14D-A0BA-44A6DFC9F0B1}" presName="Name13" presStyleLbl="parChTrans1D2" presStyleIdx="2" presStyleCnt="6"/>
      <dgm:spPr/>
    </dgm:pt>
    <dgm:pt modelId="{BC3BB818-70FB-7843-9902-B07183A16C57}" type="pres">
      <dgm:prSet presAssocID="{C8D4A460-D4B0-9741-8F9F-86E70FE3FA4A}" presName="childText" presStyleLbl="bgAcc1" presStyleIdx="2" presStyleCnt="6">
        <dgm:presLayoutVars>
          <dgm:bulletEnabled val="1"/>
        </dgm:presLayoutVars>
      </dgm:prSet>
      <dgm:spPr/>
    </dgm:pt>
    <dgm:pt modelId="{660C0A22-0FED-6947-A590-C73953E8CC92}" type="pres">
      <dgm:prSet presAssocID="{198636DC-CC06-9C43-AAA0-B1200347E87F}" presName="root" presStyleCnt="0"/>
      <dgm:spPr/>
    </dgm:pt>
    <dgm:pt modelId="{8E033D51-5F54-2244-A5CF-146636099C8E}" type="pres">
      <dgm:prSet presAssocID="{198636DC-CC06-9C43-AAA0-B1200347E87F}" presName="rootComposite" presStyleCnt="0"/>
      <dgm:spPr/>
    </dgm:pt>
    <dgm:pt modelId="{37EF347C-63EF-364F-9A4A-16BD7D8234F5}" type="pres">
      <dgm:prSet presAssocID="{198636DC-CC06-9C43-AAA0-B1200347E87F}" presName="rootText" presStyleLbl="node1" presStyleIdx="1" presStyleCnt="2"/>
      <dgm:spPr/>
    </dgm:pt>
    <dgm:pt modelId="{1199FF5B-D690-D04E-BF42-A88E09B87911}" type="pres">
      <dgm:prSet presAssocID="{198636DC-CC06-9C43-AAA0-B1200347E87F}" presName="rootConnector" presStyleLbl="node1" presStyleIdx="1" presStyleCnt="2"/>
      <dgm:spPr/>
    </dgm:pt>
    <dgm:pt modelId="{108EF243-E22A-B54D-9A8F-5B18D10A5441}" type="pres">
      <dgm:prSet presAssocID="{198636DC-CC06-9C43-AAA0-B1200347E87F}" presName="childShape" presStyleCnt="0"/>
      <dgm:spPr/>
    </dgm:pt>
    <dgm:pt modelId="{F22842CC-6AD3-074D-9259-1B0460378D95}" type="pres">
      <dgm:prSet presAssocID="{7CAF1794-E1DF-7B49-B61D-850C44E6BEF4}" presName="Name13" presStyleLbl="parChTrans1D2" presStyleIdx="3" presStyleCnt="6"/>
      <dgm:spPr/>
    </dgm:pt>
    <dgm:pt modelId="{E012890C-0EFF-FA4D-B3EE-50453AEEA43D}" type="pres">
      <dgm:prSet presAssocID="{071565B7-00B5-F442-9DDE-D63414ECDD80}" presName="childText" presStyleLbl="bgAcc1" presStyleIdx="3" presStyleCnt="6">
        <dgm:presLayoutVars>
          <dgm:bulletEnabled val="1"/>
        </dgm:presLayoutVars>
      </dgm:prSet>
      <dgm:spPr/>
    </dgm:pt>
    <dgm:pt modelId="{2D20B29F-9CF8-5043-B21C-4F21F36A3220}" type="pres">
      <dgm:prSet presAssocID="{0CE18373-B75B-DA43-A876-3942E32FE6CF}" presName="Name13" presStyleLbl="parChTrans1D2" presStyleIdx="4" presStyleCnt="6"/>
      <dgm:spPr/>
    </dgm:pt>
    <dgm:pt modelId="{F0FB3BE8-8824-D34D-8CC8-B4B9B7ABC2FA}" type="pres">
      <dgm:prSet presAssocID="{AC2EF51E-7C6C-D740-9BCA-50221E8E8699}" presName="childText" presStyleLbl="bgAcc1" presStyleIdx="4" presStyleCnt="6">
        <dgm:presLayoutVars>
          <dgm:bulletEnabled val="1"/>
        </dgm:presLayoutVars>
      </dgm:prSet>
      <dgm:spPr/>
    </dgm:pt>
    <dgm:pt modelId="{CCF43106-8432-1C49-8C12-096374F1BD0A}" type="pres">
      <dgm:prSet presAssocID="{927D8913-7392-204D-867B-3F34A2FB1C1D}" presName="Name13" presStyleLbl="parChTrans1D2" presStyleIdx="5" presStyleCnt="6"/>
      <dgm:spPr/>
    </dgm:pt>
    <dgm:pt modelId="{791FA2BF-ABFE-8B49-A9B2-FAF8B2B7C06D}" type="pres">
      <dgm:prSet presAssocID="{CA7A84CD-B96B-D840-912A-0129A41DC97D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E20BB707-A831-5045-AA6B-E59C2EB3E309}" srcId="{198636DC-CC06-9C43-AAA0-B1200347E87F}" destId="{AC2EF51E-7C6C-D740-9BCA-50221E8E8699}" srcOrd="1" destOrd="0" parTransId="{0CE18373-B75B-DA43-A876-3942E32FE6CF}" sibTransId="{3DB46514-48AC-7546-B22A-8CFB2727B3B5}"/>
    <dgm:cxn modelId="{FE71562E-8935-7B4A-8299-64E1246974A4}" srcId="{E6E5F6B2-36F3-2A45-9E23-9AD81174EB0C}" destId="{5301A962-D6C4-B147-927C-DF98E1639309}" srcOrd="1" destOrd="0" parTransId="{E3D1EB6A-3F49-B845-A86C-D6F815D71F1E}" sibTransId="{34DCA3DE-ADDB-664C-9E85-C522C86E54EA}"/>
    <dgm:cxn modelId="{14C0A039-39CE-F44A-BE8D-A7257EEC18FC}" srcId="{198636DC-CC06-9C43-AAA0-B1200347E87F}" destId="{CA7A84CD-B96B-D840-912A-0129A41DC97D}" srcOrd="2" destOrd="0" parTransId="{927D8913-7392-204D-867B-3F34A2FB1C1D}" sibTransId="{4F878333-9D9A-C947-88B2-48A8F6823AD1}"/>
    <dgm:cxn modelId="{DD4D9F3E-DBDD-A34B-B57B-C63BE76FDE08}" type="presOf" srcId="{AC2EF51E-7C6C-D740-9BCA-50221E8E8699}" destId="{F0FB3BE8-8824-D34D-8CC8-B4B9B7ABC2FA}" srcOrd="0" destOrd="0" presId="urn:microsoft.com/office/officeart/2005/8/layout/hierarchy3"/>
    <dgm:cxn modelId="{975A1240-071D-0749-91DD-2C2EC349EEA6}" type="presOf" srcId="{071565B7-00B5-F442-9DDE-D63414ECDD80}" destId="{E012890C-0EFF-FA4D-B3EE-50453AEEA43D}" srcOrd="0" destOrd="0" presId="urn:microsoft.com/office/officeart/2005/8/layout/hierarchy3"/>
    <dgm:cxn modelId="{BDBA355B-1270-8D41-91AB-8C4DC989BDCB}" type="presOf" srcId="{FB8A4614-1CEE-D14D-A0BA-44A6DFC9F0B1}" destId="{4C6979C9-3C0F-E444-BAB4-748EAD6F0088}" srcOrd="0" destOrd="0" presId="urn:microsoft.com/office/officeart/2005/8/layout/hierarchy3"/>
    <dgm:cxn modelId="{E505CC41-5925-DF47-A949-AAAA422ED225}" srcId="{335D0A76-28A8-8E4C-8BA5-32BCF23EFABC}" destId="{E6E5F6B2-36F3-2A45-9E23-9AD81174EB0C}" srcOrd="0" destOrd="0" parTransId="{9D06CC43-19D0-894F-9B19-67182DF81788}" sibTransId="{3ABFD546-F69E-3440-87C0-DA64978CD069}"/>
    <dgm:cxn modelId="{92D4B46F-50F1-4A47-A776-D5114FB6A61A}" type="presOf" srcId="{198636DC-CC06-9C43-AAA0-B1200347E87F}" destId="{37EF347C-63EF-364F-9A4A-16BD7D8234F5}" srcOrd="0" destOrd="0" presId="urn:microsoft.com/office/officeart/2005/8/layout/hierarchy3"/>
    <dgm:cxn modelId="{4105397E-2865-0044-9A04-31929969070E}" type="presOf" srcId="{E6E5F6B2-36F3-2A45-9E23-9AD81174EB0C}" destId="{355AA2FE-5BDF-8840-A4F7-D17559BECABA}" srcOrd="1" destOrd="0" presId="urn:microsoft.com/office/officeart/2005/8/layout/hierarchy3"/>
    <dgm:cxn modelId="{F411C97F-F2D2-BD49-8AF7-E9FD59A4B60B}" type="presOf" srcId="{0CE18373-B75B-DA43-A876-3942E32FE6CF}" destId="{2D20B29F-9CF8-5043-B21C-4F21F36A3220}" srcOrd="0" destOrd="0" presId="urn:microsoft.com/office/officeart/2005/8/layout/hierarchy3"/>
    <dgm:cxn modelId="{01FFED8A-A68E-2341-93F2-3FA65AC16817}" type="presOf" srcId="{3ED795B6-4621-894C-BAF5-F828A2DAE409}" destId="{B5955019-F313-8549-A963-F41831430578}" srcOrd="0" destOrd="0" presId="urn:microsoft.com/office/officeart/2005/8/layout/hierarchy3"/>
    <dgm:cxn modelId="{41008492-B0D0-F244-9394-1D8A1C2930E7}" type="presOf" srcId="{5301A962-D6C4-B147-927C-DF98E1639309}" destId="{430FD882-C7B1-3545-A32D-2BCF298CC578}" srcOrd="0" destOrd="0" presId="urn:microsoft.com/office/officeart/2005/8/layout/hierarchy3"/>
    <dgm:cxn modelId="{417D4D98-2EE2-A84D-A749-2DEB030900E6}" srcId="{335D0A76-28A8-8E4C-8BA5-32BCF23EFABC}" destId="{198636DC-CC06-9C43-AAA0-B1200347E87F}" srcOrd="1" destOrd="0" parTransId="{9398B1FA-5EDA-1344-BC9E-D24CD34538C5}" sibTransId="{0059B153-311C-7D42-B752-20C159824F06}"/>
    <dgm:cxn modelId="{478CF699-003F-AC4C-94F5-DEC567B01D6E}" type="presOf" srcId="{CA7A84CD-B96B-D840-912A-0129A41DC97D}" destId="{791FA2BF-ABFE-8B49-A9B2-FAF8B2B7C06D}" srcOrd="0" destOrd="0" presId="urn:microsoft.com/office/officeart/2005/8/layout/hierarchy3"/>
    <dgm:cxn modelId="{8F3EE29D-60B0-EC44-B03C-BE8EC3D13C54}" type="presOf" srcId="{E3D1EB6A-3F49-B845-A86C-D6F815D71F1E}" destId="{022F70FD-2E97-AD43-A095-7C9AAA21D81E}" srcOrd="0" destOrd="0" presId="urn:microsoft.com/office/officeart/2005/8/layout/hierarchy3"/>
    <dgm:cxn modelId="{F1211AA0-F820-4844-A56E-75013E64EF15}" type="presOf" srcId="{198636DC-CC06-9C43-AAA0-B1200347E87F}" destId="{1199FF5B-D690-D04E-BF42-A88E09B87911}" srcOrd="1" destOrd="0" presId="urn:microsoft.com/office/officeart/2005/8/layout/hierarchy3"/>
    <dgm:cxn modelId="{4177F2A0-0922-0F4C-9628-97424C2A90EB}" type="presOf" srcId="{335D0A76-28A8-8E4C-8BA5-32BCF23EFABC}" destId="{4A21F9EC-F53F-F94B-9E2A-A3BCC86B34CD}" srcOrd="0" destOrd="0" presId="urn:microsoft.com/office/officeart/2005/8/layout/hierarchy3"/>
    <dgm:cxn modelId="{40578BA4-8E57-D547-938C-6FAF7CBA9831}" type="presOf" srcId="{927D8913-7392-204D-867B-3F34A2FB1C1D}" destId="{CCF43106-8432-1C49-8C12-096374F1BD0A}" srcOrd="0" destOrd="0" presId="urn:microsoft.com/office/officeart/2005/8/layout/hierarchy3"/>
    <dgm:cxn modelId="{B46521CB-B841-2148-850D-D84BFB02E228}" srcId="{E6E5F6B2-36F3-2A45-9E23-9AD81174EB0C}" destId="{3ED795B6-4621-894C-BAF5-F828A2DAE409}" srcOrd="0" destOrd="0" parTransId="{074AE67F-6644-9A40-8CCB-DE17EB04CC66}" sibTransId="{681BEF8A-4798-4647-B53C-750FBF1E33F0}"/>
    <dgm:cxn modelId="{4376BCE2-A3AE-4E4F-B140-838DBD6C4671}" type="presOf" srcId="{E6E5F6B2-36F3-2A45-9E23-9AD81174EB0C}" destId="{879EAB9C-0CCB-6B49-B2C8-A58337D0A545}" srcOrd="0" destOrd="0" presId="urn:microsoft.com/office/officeart/2005/8/layout/hierarchy3"/>
    <dgm:cxn modelId="{077BB2E3-2E95-CE49-898B-7165DC2FFA10}" type="presOf" srcId="{7CAF1794-E1DF-7B49-B61D-850C44E6BEF4}" destId="{F22842CC-6AD3-074D-9259-1B0460378D95}" srcOrd="0" destOrd="0" presId="urn:microsoft.com/office/officeart/2005/8/layout/hierarchy3"/>
    <dgm:cxn modelId="{9EC11EE9-6756-DF41-9F9D-FE3597C922C1}" srcId="{E6E5F6B2-36F3-2A45-9E23-9AD81174EB0C}" destId="{C8D4A460-D4B0-9741-8F9F-86E70FE3FA4A}" srcOrd="2" destOrd="0" parTransId="{FB8A4614-1CEE-D14D-A0BA-44A6DFC9F0B1}" sibTransId="{D7E0BE2B-2C7C-7C4B-9CA0-5F8F1563A101}"/>
    <dgm:cxn modelId="{0AF697F0-EB2F-AD44-A7CE-A14A2E080CF6}" srcId="{198636DC-CC06-9C43-AAA0-B1200347E87F}" destId="{071565B7-00B5-F442-9DDE-D63414ECDD80}" srcOrd="0" destOrd="0" parTransId="{7CAF1794-E1DF-7B49-B61D-850C44E6BEF4}" sibTransId="{40FD5271-A660-7745-8EA9-EFDE3577B00D}"/>
    <dgm:cxn modelId="{54A845F4-0366-A24B-A4E2-8D1B099FD8F9}" type="presOf" srcId="{C8D4A460-D4B0-9741-8F9F-86E70FE3FA4A}" destId="{BC3BB818-70FB-7843-9902-B07183A16C57}" srcOrd="0" destOrd="0" presId="urn:microsoft.com/office/officeart/2005/8/layout/hierarchy3"/>
    <dgm:cxn modelId="{813045FA-404C-9E4E-8286-EB65C140AEAD}" type="presOf" srcId="{074AE67F-6644-9A40-8CCB-DE17EB04CC66}" destId="{66B0CB5F-5489-DD4B-BADA-4C1D31C57819}" srcOrd="0" destOrd="0" presId="urn:microsoft.com/office/officeart/2005/8/layout/hierarchy3"/>
    <dgm:cxn modelId="{0B98E609-6CAD-C146-BE6C-47BF241DF431}" type="presParOf" srcId="{4A21F9EC-F53F-F94B-9E2A-A3BCC86B34CD}" destId="{13467403-9DBC-7949-843E-A9614277A237}" srcOrd="0" destOrd="0" presId="urn:microsoft.com/office/officeart/2005/8/layout/hierarchy3"/>
    <dgm:cxn modelId="{4701F9A9-52B8-2344-88E4-488C1996D8B3}" type="presParOf" srcId="{13467403-9DBC-7949-843E-A9614277A237}" destId="{F44434E9-956B-5B4A-86AF-83970916325E}" srcOrd="0" destOrd="0" presId="urn:microsoft.com/office/officeart/2005/8/layout/hierarchy3"/>
    <dgm:cxn modelId="{6279F57C-C102-3241-BB1E-698B5E286BC7}" type="presParOf" srcId="{F44434E9-956B-5B4A-86AF-83970916325E}" destId="{879EAB9C-0CCB-6B49-B2C8-A58337D0A545}" srcOrd="0" destOrd="0" presId="urn:microsoft.com/office/officeart/2005/8/layout/hierarchy3"/>
    <dgm:cxn modelId="{B527529F-A8BC-9D4E-9585-E67A7CD835F0}" type="presParOf" srcId="{F44434E9-956B-5B4A-86AF-83970916325E}" destId="{355AA2FE-5BDF-8840-A4F7-D17559BECABA}" srcOrd="1" destOrd="0" presId="urn:microsoft.com/office/officeart/2005/8/layout/hierarchy3"/>
    <dgm:cxn modelId="{6CF638B7-7E54-3E46-B1F3-5E3853087808}" type="presParOf" srcId="{13467403-9DBC-7949-843E-A9614277A237}" destId="{F83C17C8-5374-ED4E-9B9A-918CB9768DE6}" srcOrd="1" destOrd="0" presId="urn:microsoft.com/office/officeart/2005/8/layout/hierarchy3"/>
    <dgm:cxn modelId="{ED0456C3-7A91-A848-BEEE-A0A1D513A53D}" type="presParOf" srcId="{F83C17C8-5374-ED4E-9B9A-918CB9768DE6}" destId="{66B0CB5F-5489-DD4B-BADA-4C1D31C57819}" srcOrd="0" destOrd="0" presId="urn:microsoft.com/office/officeart/2005/8/layout/hierarchy3"/>
    <dgm:cxn modelId="{F4F1027F-7036-4442-A12D-D3033B99973B}" type="presParOf" srcId="{F83C17C8-5374-ED4E-9B9A-918CB9768DE6}" destId="{B5955019-F313-8549-A963-F41831430578}" srcOrd="1" destOrd="0" presId="urn:microsoft.com/office/officeart/2005/8/layout/hierarchy3"/>
    <dgm:cxn modelId="{E66DEB01-B40E-B745-B799-D269E0B72C4D}" type="presParOf" srcId="{F83C17C8-5374-ED4E-9B9A-918CB9768DE6}" destId="{022F70FD-2E97-AD43-A095-7C9AAA21D81E}" srcOrd="2" destOrd="0" presId="urn:microsoft.com/office/officeart/2005/8/layout/hierarchy3"/>
    <dgm:cxn modelId="{69675E36-9913-BA44-A5AE-28FD774BEFC7}" type="presParOf" srcId="{F83C17C8-5374-ED4E-9B9A-918CB9768DE6}" destId="{430FD882-C7B1-3545-A32D-2BCF298CC578}" srcOrd="3" destOrd="0" presId="urn:microsoft.com/office/officeart/2005/8/layout/hierarchy3"/>
    <dgm:cxn modelId="{B996AA8A-973D-F549-91B2-7E68C7DA1FB2}" type="presParOf" srcId="{F83C17C8-5374-ED4E-9B9A-918CB9768DE6}" destId="{4C6979C9-3C0F-E444-BAB4-748EAD6F0088}" srcOrd="4" destOrd="0" presId="urn:microsoft.com/office/officeart/2005/8/layout/hierarchy3"/>
    <dgm:cxn modelId="{B1665ECC-D062-7741-B138-C5B0BB63E86D}" type="presParOf" srcId="{F83C17C8-5374-ED4E-9B9A-918CB9768DE6}" destId="{BC3BB818-70FB-7843-9902-B07183A16C57}" srcOrd="5" destOrd="0" presId="urn:microsoft.com/office/officeart/2005/8/layout/hierarchy3"/>
    <dgm:cxn modelId="{7527BB94-C41F-804E-8DAE-7CF960D2F03B}" type="presParOf" srcId="{4A21F9EC-F53F-F94B-9E2A-A3BCC86B34CD}" destId="{660C0A22-0FED-6947-A590-C73953E8CC92}" srcOrd="1" destOrd="0" presId="urn:microsoft.com/office/officeart/2005/8/layout/hierarchy3"/>
    <dgm:cxn modelId="{A38ED0EA-36A1-5B44-9FDD-12DA6C6D4884}" type="presParOf" srcId="{660C0A22-0FED-6947-A590-C73953E8CC92}" destId="{8E033D51-5F54-2244-A5CF-146636099C8E}" srcOrd="0" destOrd="0" presId="urn:microsoft.com/office/officeart/2005/8/layout/hierarchy3"/>
    <dgm:cxn modelId="{3969DCF9-8A09-A147-BBB0-7DA04CFD5CD5}" type="presParOf" srcId="{8E033D51-5F54-2244-A5CF-146636099C8E}" destId="{37EF347C-63EF-364F-9A4A-16BD7D8234F5}" srcOrd="0" destOrd="0" presId="urn:microsoft.com/office/officeart/2005/8/layout/hierarchy3"/>
    <dgm:cxn modelId="{62BE9107-18D0-4241-A080-B804B75716B0}" type="presParOf" srcId="{8E033D51-5F54-2244-A5CF-146636099C8E}" destId="{1199FF5B-D690-D04E-BF42-A88E09B87911}" srcOrd="1" destOrd="0" presId="urn:microsoft.com/office/officeart/2005/8/layout/hierarchy3"/>
    <dgm:cxn modelId="{BC09A1CA-BEB7-C047-B67A-F0CE1B7092A6}" type="presParOf" srcId="{660C0A22-0FED-6947-A590-C73953E8CC92}" destId="{108EF243-E22A-B54D-9A8F-5B18D10A5441}" srcOrd="1" destOrd="0" presId="urn:microsoft.com/office/officeart/2005/8/layout/hierarchy3"/>
    <dgm:cxn modelId="{5A7088B9-5A4B-9A4D-9DA1-28A171772432}" type="presParOf" srcId="{108EF243-E22A-B54D-9A8F-5B18D10A5441}" destId="{F22842CC-6AD3-074D-9259-1B0460378D95}" srcOrd="0" destOrd="0" presId="urn:microsoft.com/office/officeart/2005/8/layout/hierarchy3"/>
    <dgm:cxn modelId="{A8B6D581-2DA5-564D-8312-4DC1AD5D1D02}" type="presParOf" srcId="{108EF243-E22A-B54D-9A8F-5B18D10A5441}" destId="{E012890C-0EFF-FA4D-B3EE-50453AEEA43D}" srcOrd="1" destOrd="0" presId="urn:microsoft.com/office/officeart/2005/8/layout/hierarchy3"/>
    <dgm:cxn modelId="{8A4EEB09-7DD8-D440-B5B9-2F93747B647E}" type="presParOf" srcId="{108EF243-E22A-B54D-9A8F-5B18D10A5441}" destId="{2D20B29F-9CF8-5043-B21C-4F21F36A3220}" srcOrd="2" destOrd="0" presId="urn:microsoft.com/office/officeart/2005/8/layout/hierarchy3"/>
    <dgm:cxn modelId="{2B44F740-EE56-A647-9D20-C63365E3ACA6}" type="presParOf" srcId="{108EF243-E22A-B54D-9A8F-5B18D10A5441}" destId="{F0FB3BE8-8824-D34D-8CC8-B4B9B7ABC2FA}" srcOrd="3" destOrd="0" presId="urn:microsoft.com/office/officeart/2005/8/layout/hierarchy3"/>
    <dgm:cxn modelId="{D326CC61-9844-054D-A6B0-630F50493401}" type="presParOf" srcId="{108EF243-E22A-B54D-9A8F-5B18D10A5441}" destId="{CCF43106-8432-1C49-8C12-096374F1BD0A}" srcOrd="4" destOrd="0" presId="urn:microsoft.com/office/officeart/2005/8/layout/hierarchy3"/>
    <dgm:cxn modelId="{F30F977E-A264-C24B-BBE7-6DF8134986D2}" type="presParOf" srcId="{108EF243-E22A-B54D-9A8F-5B18D10A5441}" destId="{791FA2BF-ABFE-8B49-A9B2-FAF8B2B7C06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06DB52-1E60-6D47-9006-9FAFC07A622A}" type="doc">
      <dgm:prSet loTypeId="urn:microsoft.com/office/officeart/2008/layout/SquareAccent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DE44E6-B051-D445-8355-7C2D844B8550}">
      <dgm:prSet phldrT="[Text]" custT="1"/>
      <dgm:spPr/>
      <dgm:t>
        <a:bodyPr/>
        <a:lstStyle/>
        <a:p>
          <a:r>
            <a:rPr lang="en-US" sz="3200" dirty="0"/>
            <a:t>Pros</a:t>
          </a:r>
        </a:p>
      </dgm:t>
    </dgm:pt>
    <dgm:pt modelId="{DC003D77-8C77-4F47-A29C-5D1979C520FA}" type="parTrans" cxnId="{3C83D99C-C9BE-6C4B-80EB-432EA5F492B0}">
      <dgm:prSet/>
      <dgm:spPr/>
      <dgm:t>
        <a:bodyPr/>
        <a:lstStyle/>
        <a:p>
          <a:endParaRPr lang="en-US" sz="2400"/>
        </a:p>
      </dgm:t>
    </dgm:pt>
    <dgm:pt modelId="{AD3F72A4-AF2F-A747-BE2C-DA3AEF9B72D9}" type="sibTrans" cxnId="{3C83D99C-C9BE-6C4B-80EB-432EA5F492B0}">
      <dgm:prSet/>
      <dgm:spPr/>
      <dgm:t>
        <a:bodyPr/>
        <a:lstStyle/>
        <a:p>
          <a:endParaRPr lang="en-US" sz="2400"/>
        </a:p>
      </dgm:t>
    </dgm:pt>
    <dgm:pt modelId="{6EBB67B6-D51D-A544-B707-61DFC428BCCA}">
      <dgm:prSet phldrT="[Text]" custT="1"/>
      <dgm:spPr/>
      <dgm:t>
        <a:bodyPr/>
        <a:lstStyle/>
        <a:p>
          <a:r>
            <a:rPr lang="en-US" sz="1400" dirty="0"/>
            <a:t>Size of loans and repayment period can be organized to match firms' exact needs</a:t>
          </a:r>
        </a:p>
      </dgm:t>
    </dgm:pt>
    <dgm:pt modelId="{203C2747-0B69-804C-81EF-374F6D13917A}" type="parTrans" cxnId="{E769C03E-4EB9-6341-9526-4D617C3F711F}">
      <dgm:prSet/>
      <dgm:spPr/>
      <dgm:t>
        <a:bodyPr/>
        <a:lstStyle/>
        <a:p>
          <a:endParaRPr lang="en-US" sz="2400"/>
        </a:p>
      </dgm:t>
    </dgm:pt>
    <dgm:pt modelId="{6CE9354B-5F29-8549-87C7-21B0DA725CB8}" type="sibTrans" cxnId="{E769C03E-4EB9-6341-9526-4D617C3F711F}">
      <dgm:prSet/>
      <dgm:spPr/>
      <dgm:t>
        <a:bodyPr/>
        <a:lstStyle/>
        <a:p>
          <a:endParaRPr lang="en-US" sz="2400"/>
        </a:p>
      </dgm:t>
    </dgm:pt>
    <dgm:pt modelId="{6772665B-E46D-6446-B756-94A0782EF920}">
      <dgm:prSet phldrT="[Text]" custT="1"/>
      <dgm:spPr/>
      <dgm:t>
        <a:bodyPr/>
        <a:lstStyle/>
        <a:p>
          <a:r>
            <a:rPr lang="en-US" sz="1400" dirty="0"/>
            <a:t>Potentially favorable interest rates </a:t>
          </a:r>
        </a:p>
      </dgm:t>
    </dgm:pt>
    <dgm:pt modelId="{154DBF3A-6DF2-FC41-9D64-F2BA0E9151FB}" type="parTrans" cxnId="{769A88E0-1A73-B345-9F36-0051A6F6D7B6}">
      <dgm:prSet/>
      <dgm:spPr/>
      <dgm:t>
        <a:bodyPr/>
        <a:lstStyle/>
        <a:p>
          <a:endParaRPr lang="en-US" sz="2400"/>
        </a:p>
      </dgm:t>
    </dgm:pt>
    <dgm:pt modelId="{02ACD648-BAA6-AF42-BCDA-41537565785D}" type="sibTrans" cxnId="{769A88E0-1A73-B345-9F36-0051A6F6D7B6}">
      <dgm:prSet/>
      <dgm:spPr/>
      <dgm:t>
        <a:bodyPr/>
        <a:lstStyle/>
        <a:p>
          <a:endParaRPr lang="en-US" sz="2400"/>
        </a:p>
      </dgm:t>
    </dgm:pt>
    <dgm:pt modelId="{E2A28255-6528-E94D-958A-437050684B32}">
      <dgm:prSet phldrT="[Text]" custT="1"/>
      <dgm:spPr/>
      <dgm:t>
        <a:bodyPr/>
        <a:lstStyle/>
        <a:p>
          <a:r>
            <a:rPr lang="en-US" sz="1400" dirty="0"/>
            <a:t>No equity dilution</a:t>
          </a:r>
        </a:p>
      </dgm:t>
    </dgm:pt>
    <dgm:pt modelId="{FED99EB7-2A9D-6C48-97FA-33E0D7F36383}" type="parTrans" cxnId="{FD4B269C-77FD-A843-BF89-F90C03FABCE2}">
      <dgm:prSet/>
      <dgm:spPr/>
      <dgm:t>
        <a:bodyPr/>
        <a:lstStyle/>
        <a:p>
          <a:endParaRPr lang="en-US" sz="2400"/>
        </a:p>
      </dgm:t>
    </dgm:pt>
    <dgm:pt modelId="{61454AA0-8C64-8D44-8282-7DA8297409DA}" type="sibTrans" cxnId="{FD4B269C-77FD-A843-BF89-F90C03FABCE2}">
      <dgm:prSet/>
      <dgm:spPr/>
      <dgm:t>
        <a:bodyPr/>
        <a:lstStyle/>
        <a:p>
          <a:endParaRPr lang="en-US" sz="2400"/>
        </a:p>
      </dgm:t>
    </dgm:pt>
    <dgm:pt modelId="{BA63DC82-371C-474A-84F4-6B0CFAEA60BD}">
      <dgm:prSet phldrT="[Text]" custT="1"/>
      <dgm:spPr/>
      <dgm:t>
        <a:bodyPr/>
        <a:lstStyle/>
        <a:p>
          <a:r>
            <a:rPr lang="en-US" sz="3200" dirty="0"/>
            <a:t>Cons</a:t>
          </a:r>
        </a:p>
      </dgm:t>
    </dgm:pt>
    <dgm:pt modelId="{94902184-ED13-BB47-A13A-71CC0397F802}" type="parTrans" cxnId="{B1F9AD62-E474-0B40-9966-45F2253B3E33}">
      <dgm:prSet/>
      <dgm:spPr/>
      <dgm:t>
        <a:bodyPr/>
        <a:lstStyle/>
        <a:p>
          <a:endParaRPr lang="en-US" sz="2400"/>
        </a:p>
      </dgm:t>
    </dgm:pt>
    <dgm:pt modelId="{9DF975FF-19A9-5143-A8B3-484FB8CF6A5C}" type="sibTrans" cxnId="{B1F9AD62-E474-0B40-9966-45F2253B3E33}">
      <dgm:prSet/>
      <dgm:spPr/>
      <dgm:t>
        <a:bodyPr/>
        <a:lstStyle/>
        <a:p>
          <a:endParaRPr lang="en-US" sz="2400"/>
        </a:p>
      </dgm:t>
    </dgm:pt>
    <dgm:pt modelId="{3BB7185F-652D-7C45-9116-B6814E66D061}">
      <dgm:prSet phldrT="[Text]" custT="1"/>
      <dgm:spPr/>
      <dgm:t>
        <a:bodyPr/>
        <a:lstStyle/>
        <a:p>
          <a:r>
            <a:rPr lang="en-US" sz="1400" dirty="0"/>
            <a:t>Strict eligible criteria (Collateral requirements</a:t>
          </a:r>
          <a:r>
            <a:rPr lang="mr-IN" sz="1400" dirty="0"/>
            <a:t>…</a:t>
          </a:r>
          <a:r>
            <a:rPr lang="en-US" sz="1400" dirty="0"/>
            <a:t>)</a:t>
          </a:r>
        </a:p>
      </dgm:t>
    </dgm:pt>
    <dgm:pt modelId="{9EE688C7-2035-5849-85E3-A5063137DD76}" type="parTrans" cxnId="{9AFC711A-6A74-6F44-96B9-40A24A45FAEA}">
      <dgm:prSet/>
      <dgm:spPr/>
      <dgm:t>
        <a:bodyPr/>
        <a:lstStyle/>
        <a:p>
          <a:endParaRPr lang="en-US" sz="2400"/>
        </a:p>
      </dgm:t>
    </dgm:pt>
    <dgm:pt modelId="{7208173F-0B42-1D43-87DB-7D76A3D45170}" type="sibTrans" cxnId="{9AFC711A-6A74-6F44-96B9-40A24A45FAEA}">
      <dgm:prSet/>
      <dgm:spPr/>
      <dgm:t>
        <a:bodyPr/>
        <a:lstStyle/>
        <a:p>
          <a:endParaRPr lang="en-US" sz="2400"/>
        </a:p>
      </dgm:t>
    </dgm:pt>
    <dgm:pt modelId="{C83E2F81-7023-AE44-B2E8-A938B59E3E39}">
      <dgm:prSet phldrT="[Text]" custT="1"/>
      <dgm:spPr/>
      <dgm:t>
        <a:bodyPr/>
        <a:lstStyle/>
        <a:p>
          <a:r>
            <a:rPr lang="en-US" sz="1400" dirty="0"/>
            <a:t>Risk of seizing, losing assets</a:t>
          </a:r>
        </a:p>
      </dgm:t>
    </dgm:pt>
    <dgm:pt modelId="{51B85AFC-908C-FA42-BB63-28567C43F0F7}" type="parTrans" cxnId="{3DEF6B25-F26A-3D49-BB6D-5C8B0A879FAB}">
      <dgm:prSet/>
      <dgm:spPr/>
      <dgm:t>
        <a:bodyPr/>
        <a:lstStyle/>
        <a:p>
          <a:endParaRPr lang="en-US" sz="2400"/>
        </a:p>
      </dgm:t>
    </dgm:pt>
    <dgm:pt modelId="{491C2925-8561-2447-BE9A-A2228ABB6C96}" type="sibTrans" cxnId="{3DEF6B25-F26A-3D49-BB6D-5C8B0A879FAB}">
      <dgm:prSet/>
      <dgm:spPr/>
      <dgm:t>
        <a:bodyPr/>
        <a:lstStyle/>
        <a:p>
          <a:endParaRPr lang="en-US" sz="2400"/>
        </a:p>
      </dgm:t>
    </dgm:pt>
    <dgm:pt modelId="{D0F1D5E4-FA04-C848-B413-EA08BF2E7B25}">
      <dgm:prSet phldrT="[Text]" custT="1"/>
      <dgm:spPr/>
      <dgm:t>
        <a:bodyPr/>
        <a:lstStyle/>
        <a:p>
          <a:r>
            <a:rPr lang="en-US" sz="1400" dirty="0"/>
            <a:t>High interest rates</a:t>
          </a:r>
        </a:p>
      </dgm:t>
    </dgm:pt>
    <dgm:pt modelId="{85FFBF1B-893C-5944-A3F4-9A02F619F42A}" type="parTrans" cxnId="{5C0A0CD9-38F4-0A46-98B3-68111622D3B9}">
      <dgm:prSet/>
      <dgm:spPr/>
      <dgm:t>
        <a:bodyPr/>
        <a:lstStyle/>
        <a:p>
          <a:endParaRPr lang="en-US" sz="2400"/>
        </a:p>
      </dgm:t>
    </dgm:pt>
    <dgm:pt modelId="{59AE0FC9-52DC-7E4B-93EC-BC03EE03A787}" type="sibTrans" cxnId="{5C0A0CD9-38F4-0A46-98B3-68111622D3B9}">
      <dgm:prSet/>
      <dgm:spPr/>
      <dgm:t>
        <a:bodyPr/>
        <a:lstStyle/>
        <a:p>
          <a:endParaRPr lang="en-US" sz="2400"/>
        </a:p>
      </dgm:t>
    </dgm:pt>
    <dgm:pt modelId="{6821F702-6E98-4C49-B9C5-FFED7507B44C}">
      <dgm:prSet custT="1"/>
      <dgm:spPr/>
      <dgm:t>
        <a:bodyPr/>
        <a:lstStyle/>
        <a:p>
          <a:r>
            <a:rPr lang="en-US" sz="1400" dirty="0"/>
            <a:t>Complicated application procedures</a:t>
          </a:r>
          <a:endParaRPr lang="en-US" sz="2000" dirty="0"/>
        </a:p>
      </dgm:t>
    </dgm:pt>
    <dgm:pt modelId="{3F83FAC5-B549-1A4C-9C63-DDDE7495F022}" type="parTrans" cxnId="{6D9B7CA4-7823-E546-BDD0-5E8F40AAF6E6}">
      <dgm:prSet/>
      <dgm:spPr/>
      <dgm:t>
        <a:bodyPr/>
        <a:lstStyle/>
        <a:p>
          <a:endParaRPr lang="en-US"/>
        </a:p>
      </dgm:t>
    </dgm:pt>
    <dgm:pt modelId="{0B3FE00C-68BF-D541-8791-7A9BBDE8FEC7}" type="sibTrans" cxnId="{6D9B7CA4-7823-E546-BDD0-5E8F40AAF6E6}">
      <dgm:prSet/>
      <dgm:spPr/>
      <dgm:t>
        <a:bodyPr/>
        <a:lstStyle/>
        <a:p>
          <a:endParaRPr lang="en-US"/>
        </a:p>
      </dgm:t>
    </dgm:pt>
    <dgm:pt modelId="{04591391-0A38-D84A-9F8F-640D9A353756}" type="pres">
      <dgm:prSet presAssocID="{6B06DB52-1E60-6D47-9006-9FAFC07A622A}" presName="layout" presStyleCnt="0">
        <dgm:presLayoutVars>
          <dgm:chMax/>
          <dgm:chPref/>
          <dgm:dir/>
          <dgm:resizeHandles/>
        </dgm:presLayoutVars>
      </dgm:prSet>
      <dgm:spPr/>
    </dgm:pt>
    <dgm:pt modelId="{37696B56-6A81-EA4B-A3D1-74B5FBB09005}" type="pres">
      <dgm:prSet presAssocID="{E8DE44E6-B051-D445-8355-7C2D844B8550}" presName="root" presStyleCnt="0">
        <dgm:presLayoutVars>
          <dgm:chMax/>
          <dgm:chPref/>
        </dgm:presLayoutVars>
      </dgm:prSet>
      <dgm:spPr/>
    </dgm:pt>
    <dgm:pt modelId="{DC5A088C-204C-C144-B32D-A4AAE0970148}" type="pres">
      <dgm:prSet presAssocID="{E8DE44E6-B051-D445-8355-7C2D844B8550}" presName="rootComposite" presStyleCnt="0">
        <dgm:presLayoutVars/>
      </dgm:prSet>
      <dgm:spPr/>
    </dgm:pt>
    <dgm:pt modelId="{48FD35F8-010E-B244-8929-A5ACA387E24E}" type="pres">
      <dgm:prSet presAssocID="{E8DE44E6-B051-D445-8355-7C2D844B8550}" presName="ParentAccent" presStyleLbl="alignNode1" presStyleIdx="0" presStyleCnt="2"/>
      <dgm:spPr/>
    </dgm:pt>
    <dgm:pt modelId="{51A03D4B-F374-DA48-8E1D-638F2BE8CD82}" type="pres">
      <dgm:prSet presAssocID="{E8DE44E6-B051-D445-8355-7C2D844B8550}" presName="ParentSmallAccent" presStyleLbl="fgAcc1" presStyleIdx="0" presStyleCnt="2"/>
      <dgm:spPr/>
    </dgm:pt>
    <dgm:pt modelId="{B97DB909-A548-094B-A0F4-15C318715B2B}" type="pres">
      <dgm:prSet presAssocID="{E8DE44E6-B051-D445-8355-7C2D844B8550}" presName="Parent" presStyleLbl="revTx" presStyleIdx="0" presStyleCnt="9">
        <dgm:presLayoutVars>
          <dgm:chMax/>
          <dgm:chPref val="4"/>
          <dgm:bulletEnabled val="1"/>
        </dgm:presLayoutVars>
      </dgm:prSet>
      <dgm:spPr/>
    </dgm:pt>
    <dgm:pt modelId="{CB583457-4FDA-6A48-A0A8-759F4FDF8A7E}" type="pres">
      <dgm:prSet presAssocID="{E8DE44E6-B051-D445-8355-7C2D844B8550}" presName="childShape" presStyleCnt="0">
        <dgm:presLayoutVars>
          <dgm:chMax val="0"/>
          <dgm:chPref val="0"/>
        </dgm:presLayoutVars>
      </dgm:prSet>
      <dgm:spPr/>
    </dgm:pt>
    <dgm:pt modelId="{A2187719-04B6-9647-98E7-7E9FCFFEF297}" type="pres">
      <dgm:prSet presAssocID="{6EBB67B6-D51D-A544-B707-61DFC428BCCA}" presName="childComposite" presStyleCnt="0">
        <dgm:presLayoutVars>
          <dgm:chMax val="0"/>
          <dgm:chPref val="0"/>
        </dgm:presLayoutVars>
      </dgm:prSet>
      <dgm:spPr/>
    </dgm:pt>
    <dgm:pt modelId="{C77286C7-4A1C-FE44-A348-B76978075BFB}" type="pres">
      <dgm:prSet presAssocID="{6EBB67B6-D51D-A544-B707-61DFC428BCCA}" presName="ChildAccent" presStyleLbl="solidFgAcc1" presStyleIdx="0" presStyleCnt="7"/>
      <dgm:spPr/>
    </dgm:pt>
    <dgm:pt modelId="{681C3447-A35E-0542-A4CB-180B742B2697}" type="pres">
      <dgm:prSet presAssocID="{6EBB67B6-D51D-A544-B707-61DFC428BCCA}" presName="Child" presStyleLbl="revTx" presStyleIdx="1" presStyleCnt="9">
        <dgm:presLayoutVars>
          <dgm:chMax val="0"/>
          <dgm:chPref val="0"/>
          <dgm:bulletEnabled val="1"/>
        </dgm:presLayoutVars>
      </dgm:prSet>
      <dgm:spPr/>
    </dgm:pt>
    <dgm:pt modelId="{D5CC694A-C5CD-B64A-977D-2EAADB2053D6}" type="pres">
      <dgm:prSet presAssocID="{6772665B-E46D-6446-B756-94A0782EF920}" presName="childComposite" presStyleCnt="0">
        <dgm:presLayoutVars>
          <dgm:chMax val="0"/>
          <dgm:chPref val="0"/>
        </dgm:presLayoutVars>
      </dgm:prSet>
      <dgm:spPr/>
    </dgm:pt>
    <dgm:pt modelId="{73C4B5A1-0329-DD4A-9CB6-0D2CCED7B6FA}" type="pres">
      <dgm:prSet presAssocID="{6772665B-E46D-6446-B756-94A0782EF920}" presName="ChildAccent" presStyleLbl="solidFgAcc1" presStyleIdx="1" presStyleCnt="7"/>
      <dgm:spPr/>
    </dgm:pt>
    <dgm:pt modelId="{0CAE0672-8B3E-1A4D-872C-B716E9E3DE00}" type="pres">
      <dgm:prSet presAssocID="{6772665B-E46D-6446-B756-94A0782EF920}" presName="Child" presStyleLbl="revTx" presStyleIdx="2" presStyleCnt="9">
        <dgm:presLayoutVars>
          <dgm:chMax val="0"/>
          <dgm:chPref val="0"/>
          <dgm:bulletEnabled val="1"/>
        </dgm:presLayoutVars>
      </dgm:prSet>
      <dgm:spPr/>
    </dgm:pt>
    <dgm:pt modelId="{D3788123-7657-394F-974C-54F6C199A598}" type="pres">
      <dgm:prSet presAssocID="{E2A28255-6528-E94D-958A-437050684B32}" presName="childComposite" presStyleCnt="0">
        <dgm:presLayoutVars>
          <dgm:chMax val="0"/>
          <dgm:chPref val="0"/>
        </dgm:presLayoutVars>
      </dgm:prSet>
      <dgm:spPr/>
    </dgm:pt>
    <dgm:pt modelId="{8E9E2AE5-AC3F-8F46-B67F-04E205845EBA}" type="pres">
      <dgm:prSet presAssocID="{E2A28255-6528-E94D-958A-437050684B32}" presName="ChildAccent" presStyleLbl="solidFgAcc1" presStyleIdx="2" presStyleCnt="7"/>
      <dgm:spPr/>
    </dgm:pt>
    <dgm:pt modelId="{E14E7492-DD3A-AE4A-983B-39D3475A4621}" type="pres">
      <dgm:prSet presAssocID="{E2A28255-6528-E94D-958A-437050684B32}" presName="Child" presStyleLbl="revTx" presStyleIdx="3" presStyleCnt="9">
        <dgm:presLayoutVars>
          <dgm:chMax val="0"/>
          <dgm:chPref val="0"/>
          <dgm:bulletEnabled val="1"/>
        </dgm:presLayoutVars>
      </dgm:prSet>
      <dgm:spPr/>
    </dgm:pt>
    <dgm:pt modelId="{937E596F-733D-C24E-A882-EC2DF72CDF25}" type="pres">
      <dgm:prSet presAssocID="{BA63DC82-371C-474A-84F4-6B0CFAEA60BD}" presName="root" presStyleCnt="0">
        <dgm:presLayoutVars>
          <dgm:chMax/>
          <dgm:chPref/>
        </dgm:presLayoutVars>
      </dgm:prSet>
      <dgm:spPr/>
    </dgm:pt>
    <dgm:pt modelId="{7811AF7A-1DD8-C44E-AC51-A39B84BBD86D}" type="pres">
      <dgm:prSet presAssocID="{BA63DC82-371C-474A-84F4-6B0CFAEA60BD}" presName="rootComposite" presStyleCnt="0">
        <dgm:presLayoutVars/>
      </dgm:prSet>
      <dgm:spPr/>
    </dgm:pt>
    <dgm:pt modelId="{5FD80BD5-7CD1-EA4C-AE35-CA7778DBD8E3}" type="pres">
      <dgm:prSet presAssocID="{BA63DC82-371C-474A-84F4-6B0CFAEA60BD}" presName="ParentAccent" presStyleLbl="alignNode1" presStyleIdx="1" presStyleCnt="2"/>
      <dgm:spPr/>
    </dgm:pt>
    <dgm:pt modelId="{24436A21-5BF1-4C4A-A40A-0F2AAD1BD80A}" type="pres">
      <dgm:prSet presAssocID="{BA63DC82-371C-474A-84F4-6B0CFAEA60BD}" presName="ParentSmallAccent" presStyleLbl="fgAcc1" presStyleIdx="1" presStyleCnt="2"/>
      <dgm:spPr/>
    </dgm:pt>
    <dgm:pt modelId="{CF55AF01-D78A-B744-8842-681F79CB4D7F}" type="pres">
      <dgm:prSet presAssocID="{BA63DC82-371C-474A-84F4-6B0CFAEA60BD}" presName="Parent" presStyleLbl="revTx" presStyleIdx="4" presStyleCnt="9">
        <dgm:presLayoutVars>
          <dgm:chMax/>
          <dgm:chPref val="4"/>
          <dgm:bulletEnabled val="1"/>
        </dgm:presLayoutVars>
      </dgm:prSet>
      <dgm:spPr/>
    </dgm:pt>
    <dgm:pt modelId="{01190C5C-057D-B540-8B6C-B1C7478836EC}" type="pres">
      <dgm:prSet presAssocID="{BA63DC82-371C-474A-84F4-6B0CFAEA60BD}" presName="childShape" presStyleCnt="0">
        <dgm:presLayoutVars>
          <dgm:chMax val="0"/>
          <dgm:chPref val="0"/>
        </dgm:presLayoutVars>
      </dgm:prSet>
      <dgm:spPr/>
    </dgm:pt>
    <dgm:pt modelId="{D8F054E1-A44C-414C-841A-03E44C2D3659}" type="pres">
      <dgm:prSet presAssocID="{3BB7185F-652D-7C45-9116-B6814E66D061}" presName="childComposite" presStyleCnt="0">
        <dgm:presLayoutVars>
          <dgm:chMax val="0"/>
          <dgm:chPref val="0"/>
        </dgm:presLayoutVars>
      </dgm:prSet>
      <dgm:spPr/>
    </dgm:pt>
    <dgm:pt modelId="{AB095F67-6E4D-1543-B23F-83744568D89E}" type="pres">
      <dgm:prSet presAssocID="{3BB7185F-652D-7C45-9116-B6814E66D061}" presName="ChildAccent" presStyleLbl="solidFgAcc1" presStyleIdx="3" presStyleCnt="7"/>
      <dgm:spPr/>
    </dgm:pt>
    <dgm:pt modelId="{EB977D0D-087F-D047-B7E9-52EADD128ABC}" type="pres">
      <dgm:prSet presAssocID="{3BB7185F-652D-7C45-9116-B6814E66D061}" presName="Child" presStyleLbl="revTx" presStyleIdx="5" presStyleCnt="9">
        <dgm:presLayoutVars>
          <dgm:chMax val="0"/>
          <dgm:chPref val="0"/>
          <dgm:bulletEnabled val="1"/>
        </dgm:presLayoutVars>
      </dgm:prSet>
      <dgm:spPr/>
    </dgm:pt>
    <dgm:pt modelId="{65C2ECFF-DB20-2E4E-A187-1899330090A9}" type="pres">
      <dgm:prSet presAssocID="{6821F702-6E98-4C49-B9C5-FFED7507B44C}" presName="childComposite" presStyleCnt="0">
        <dgm:presLayoutVars>
          <dgm:chMax val="0"/>
          <dgm:chPref val="0"/>
        </dgm:presLayoutVars>
      </dgm:prSet>
      <dgm:spPr/>
    </dgm:pt>
    <dgm:pt modelId="{7D882D54-B1F9-AA48-B6B0-71DEB5B84032}" type="pres">
      <dgm:prSet presAssocID="{6821F702-6E98-4C49-B9C5-FFED7507B44C}" presName="ChildAccent" presStyleLbl="solidFgAcc1" presStyleIdx="4" presStyleCnt="7"/>
      <dgm:spPr/>
    </dgm:pt>
    <dgm:pt modelId="{B60C1E93-CF33-0B41-90B6-0FA035D8313A}" type="pres">
      <dgm:prSet presAssocID="{6821F702-6E98-4C49-B9C5-FFED7507B44C}" presName="Child" presStyleLbl="revTx" presStyleIdx="6" presStyleCnt="9">
        <dgm:presLayoutVars>
          <dgm:chMax val="0"/>
          <dgm:chPref val="0"/>
          <dgm:bulletEnabled val="1"/>
        </dgm:presLayoutVars>
      </dgm:prSet>
      <dgm:spPr/>
    </dgm:pt>
    <dgm:pt modelId="{9768EA6F-6B16-B740-8D1D-C9F3BEE66CBB}" type="pres">
      <dgm:prSet presAssocID="{C83E2F81-7023-AE44-B2E8-A938B59E3E39}" presName="childComposite" presStyleCnt="0">
        <dgm:presLayoutVars>
          <dgm:chMax val="0"/>
          <dgm:chPref val="0"/>
        </dgm:presLayoutVars>
      </dgm:prSet>
      <dgm:spPr/>
    </dgm:pt>
    <dgm:pt modelId="{22E4A2FD-2F18-8A4C-AA68-5D72BD8EA133}" type="pres">
      <dgm:prSet presAssocID="{C83E2F81-7023-AE44-B2E8-A938B59E3E39}" presName="ChildAccent" presStyleLbl="solidFgAcc1" presStyleIdx="5" presStyleCnt="7"/>
      <dgm:spPr/>
    </dgm:pt>
    <dgm:pt modelId="{E8F61EBF-11ED-834F-A52C-18DD60B3F266}" type="pres">
      <dgm:prSet presAssocID="{C83E2F81-7023-AE44-B2E8-A938B59E3E39}" presName="Child" presStyleLbl="revTx" presStyleIdx="7" presStyleCnt="9">
        <dgm:presLayoutVars>
          <dgm:chMax val="0"/>
          <dgm:chPref val="0"/>
          <dgm:bulletEnabled val="1"/>
        </dgm:presLayoutVars>
      </dgm:prSet>
      <dgm:spPr/>
    </dgm:pt>
    <dgm:pt modelId="{28578ADD-796A-3041-935D-1B728286BFA9}" type="pres">
      <dgm:prSet presAssocID="{D0F1D5E4-FA04-C848-B413-EA08BF2E7B25}" presName="childComposite" presStyleCnt="0">
        <dgm:presLayoutVars>
          <dgm:chMax val="0"/>
          <dgm:chPref val="0"/>
        </dgm:presLayoutVars>
      </dgm:prSet>
      <dgm:spPr/>
    </dgm:pt>
    <dgm:pt modelId="{46B24333-696E-9B4C-9A23-3A0A22E5B33A}" type="pres">
      <dgm:prSet presAssocID="{D0F1D5E4-FA04-C848-B413-EA08BF2E7B25}" presName="ChildAccent" presStyleLbl="solidFgAcc1" presStyleIdx="6" presStyleCnt="7"/>
      <dgm:spPr/>
    </dgm:pt>
    <dgm:pt modelId="{B919DDA7-1A11-D24F-83D9-DBA1C20A8B07}" type="pres">
      <dgm:prSet presAssocID="{D0F1D5E4-FA04-C848-B413-EA08BF2E7B25}" presName="Child" presStyleLbl="revTx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9AFC711A-6A74-6F44-96B9-40A24A45FAEA}" srcId="{BA63DC82-371C-474A-84F4-6B0CFAEA60BD}" destId="{3BB7185F-652D-7C45-9116-B6814E66D061}" srcOrd="0" destOrd="0" parTransId="{9EE688C7-2035-5849-85E3-A5063137DD76}" sibTransId="{7208173F-0B42-1D43-87DB-7D76A3D45170}"/>
    <dgm:cxn modelId="{463FD224-711A-9F4E-87C0-2A4C517429CC}" type="presOf" srcId="{E2A28255-6528-E94D-958A-437050684B32}" destId="{E14E7492-DD3A-AE4A-983B-39D3475A4621}" srcOrd="0" destOrd="0" presId="urn:microsoft.com/office/officeart/2008/layout/SquareAccentList"/>
    <dgm:cxn modelId="{3DEF6B25-F26A-3D49-BB6D-5C8B0A879FAB}" srcId="{BA63DC82-371C-474A-84F4-6B0CFAEA60BD}" destId="{C83E2F81-7023-AE44-B2E8-A938B59E3E39}" srcOrd="2" destOrd="0" parTransId="{51B85AFC-908C-FA42-BB63-28567C43F0F7}" sibTransId="{491C2925-8561-2447-BE9A-A2228ABB6C96}"/>
    <dgm:cxn modelId="{C14D9726-ABE4-1746-A791-556B62E62BC6}" type="presOf" srcId="{BA63DC82-371C-474A-84F4-6B0CFAEA60BD}" destId="{CF55AF01-D78A-B744-8842-681F79CB4D7F}" srcOrd="0" destOrd="0" presId="urn:microsoft.com/office/officeart/2008/layout/SquareAccentList"/>
    <dgm:cxn modelId="{3352013A-0F46-4A4C-B463-318DBF7DAD85}" type="presOf" srcId="{6B06DB52-1E60-6D47-9006-9FAFC07A622A}" destId="{04591391-0A38-D84A-9F8F-640D9A353756}" srcOrd="0" destOrd="0" presId="urn:microsoft.com/office/officeart/2008/layout/SquareAccentList"/>
    <dgm:cxn modelId="{E769C03E-4EB9-6341-9526-4D617C3F711F}" srcId="{E8DE44E6-B051-D445-8355-7C2D844B8550}" destId="{6EBB67B6-D51D-A544-B707-61DFC428BCCA}" srcOrd="0" destOrd="0" parTransId="{203C2747-0B69-804C-81EF-374F6D13917A}" sibTransId="{6CE9354B-5F29-8549-87C7-21B0DA725CB8}"/>
    <dgm:cxn modelId="{B1F9AD62-E474-0B40-9966-45F2253B3E33}" srcId="{6B06DB52-1E60-6D47-9006-9FAFC07A622A}" destId="{BA63DC82-371C-474A-84F4-6B0CFAEA60BD}" srcOrd="1" destOrd="0" parTransId="{94902184-ED13-BB47-A13A-71CC0397F802}" sibTransId="{9DF975FF-19A9-5143-A8B3-484FB8CF6A5C}"/>
    <dgm:cxn modelId="{F5B15C4F-69AA-B34F-946A-A28F1FB0BEB2}" type="presOf" srcId="{D0F1D5E4-FA04-C848-B413-EA08BF2E7B25}" destId="{B919DDA7-1A11-D24F-83D9-DBA1C20A8B07}" srcOrd="0" destOrd="0" presId="urn:microsoft.com/office/officeart/2008/layout/SquareAccentList"/>
    <dgm:cxn modelId="{FD4B269C-77FD-A843-BF89-F90C03FABCE2}" srcId="{E8DE44E6-B051-D445-8355-7C2D844B8550}" destId="{E2A28255-6528-E94D-958A-437050684B32}" srcOrd="2" destOrd="0" parTransId="{FED99EB7-2A9D-6C48-97FA-33E0D7F36383}" sibTransId="{61454AA0-8C64-8D44-8282-7DA8297409DA}"/>
    <dgm:cxn modelId="{3C83D99C-C9BE-6C4B-80EB-432EA5F492B0}" srcId="{6B06DB52-1E60-6D47-9006-9FAFC07A622A}" destId="{E8DE44E6-B051-D445-8355-7C2D844B8550}" srcOrd="0" destOrd="0" parTransId="{DC003D77-8C77-4F47-A29C-5D1979C520FA}" sibTransId="{AD3F72A4-AF2F-A747-BE2C-DA3AEF9B72D9}"/>
    <dgm:cxn modelId="{6D9B7CA4-7823-E546-BDD0-5E8F40AAF6E6}" srcId="{BA63DC82-371C-474A-84F4-6B0CFAEA60BD}" destId="{6821F702-6E98-4C49-B9C5-FFED7507B44C}" srcOrd="1" destOrd="0" parTransId="{3F83FAC5-B549-1A4C-9C63-DDDE7495F022}" sibTransId="{0B3FE00C-68BF-D541-8791-7A9BBDE8FEC7}"/>
    <dgm:cxn modelId="{AF291DAA-0FF1-5446-8134-128813D0C9BB}" type="presOf" srcId="{3BB7185F-652D-7C45-9116-B6814E66D061}" destId="{EB977D0D-087F-D047-B7E9-52EADD128ABC}" srcOrd="0" destOrd="0" presId="urn:microsoft.com/office/officeart/2008/layout/SquareAccentList"/>
    <dgm:cxn modelId="{1344ADB3-EA31-DD43-A333-0F905AF7DDA2}" type="presOf" srcId="{6EBB67B6-D51D-A544-B707-61DFC428BCCA}" destId="{681C3447-A35E-0542-A4CB-180B742B2697}" srcOrd="0" destOrd="0" presId="urn:microsoft.com/office/officeart/2008/layout/SquareAccentList"/>
    <dgm:cxn modelId="{96BBB4C0-52DB-CE43-9F82-C852968F0D7F}" type="presOf" srcId="{E8DE44E6-B051-D445-8355-7C2D844B8550}" destId="{B97DB909-A548-094B-A0F4-15C318715B2B}" srcOrd="0" destOrd="0" presId="urn:microsoft.com/office/officeart/2008/layout/SquareAccentList"/>
    <dgm:cxn modelId="{5A1720C2-B381-4741-9F66-2862212BD266}" type="presOf" srcId="{6821F702-6E98-4C49-B9C5-FFED7507B44C}" destId="{B60C1E93-CF33-0B41-90B6-0FA035D8313A}" srcOrd="0" destOrd="0" presId="urn:microsoft.com/office/officeart/2008/layout/SquareAccentList"/>
    <dgm:cxn modelId="{5C0A0CD9-38F4-0A46-98B3-68111622D3B9}" srcId="{BA63DC82-371C-474A-84F4-6B0CFAEA60BD}" destId="{D0F1D5E4-FA04-C848-B413-EA08BF2E7B25}" srcOrd="3" destOrd="0" parTransId="{85FFBF1B-893C-5944-A3F4-9A02F619F42A}" sibTransId="{59AE0FC9-52DC-7E4B-93EC-BC03EE03A787}"/>
    <dgm:cxn modelId="{769A88E0-1A73-B345-9F36-0051A6F6D7B6}" srcId="{E8DE44E6-B051-D445-8355-7C2D844B8550}" destId="{6772665B-E46D-6446-B756-94A0782EF920}" srcOrd="1" destOrd="0" parTransId="{154DBF3A-6DF2-FC41-9D64-F2BA0E9151FB}" sibTransId="{02ACD648-BAA6-AF42-BCDA-41537565785D}"/>
    <dgm:cxn modelId="{78295FF1-8075-F345-9A20-64EB1E725482}" type="presOf" srcId="{C83E2F81-7023-AE44-B2E8-A938B59E3E39}" destId="{E8F61EBF-11ED-834F-A52C-18DD60B3F266}" srcOrd="0" destOrd="0" presId="urn:microsoft.com/office/officeart/2008/layout/SquareAccentList"/>
    <dgm:cxn modelId="{16D651FC-C07C-AE45-A8E3-125373591138}" type="presOf" srcId="{6772665B-E46D-6446-B756-94A0782EF920}" destId="{0CAE0672-8B3E-1A4D-872C-B716E9E3DE00}" srcOrd="0" destOrd="0" presId="urn:microsoft.com/office/officeart/2008/layout/SquareAccentList"/>
    <dgm:cxn modelId="{B51EE363-4E0F-0040-8B6D-0CE3BE729257}" type="presParOf" srcId="{04591391-0A38-D84A-9F8F-640D9A353756}" destId="{37696B56-6A81-EA4B-A3D1-74B5FBB09005}" srcOrd="0" destOrd="0" presId="urn:microsoft.com/office/officeart/2008/layout/SquareAccentList"/>
    <dgm:cxn modelId="{DE501E3E-9206-364B-956F-D353E3260715}" type="presParOf" srcId="{37696B56-6A81-EA4B-A3D1-74B5FBB09005}" destId="{DC5A088C-204C-C144-B32D-A4AAE0970148}" srcOrd="0" destOrd="0" presId="urn:microsoft.com/office/officeart/2008/layout/SquareAccentList"/>
    <dgm:cxn modelId="{BDF96431-ABCB-4347-9F3D-1275F6952B80}" type="presParOf" srcId="{DC5A088C-204C-C144-B32D-A4AAE0970148}" destId="{48FD35F8-010E-B244-8929-A5ACA387E24E}" srcOrd="0" destOrd="0" presId="urn:microsoft.com/office/officeart/2008/layout/SquareAccentList"/>
    <dgm:cxn modelId="{836DDAF7-A89E-9B43-BCBA-EF17B19A689B}" type="presParOf" srcId="{DC5A088C-204C-C144-B32D-A4AAE0970148}" destId="{51A03D4B-F374-DA48-8E1D-638F2BE8CD82}" srcOrd="1" destOrd="0" presId="urn:microsoft.com/office/officeart/2008/layout/SquareAccentList"/>
    <dgm:cxn modelId="{85C82F90-AED3-B442-9312-9CB74AD8A9F4}" type="presParOf" srcId="{DC5A088C-204C-C144-B32D-A4AAE0970148}" destId="{B97DB909-A548-094B-A0F4-15C318715B2B}" srcOrd="2" destOrd="0" presId="urn:microsoft.com/office/officeart/2008/layout/SquareAccentList"/>
    <dgm:cxn modelId="{674F4EEB-5574-E34A-B866-F99693FA01CB}" type="presParOf" srcId="{37696B56-6A81-EA4B-A3D1-74B5FBB09005}" destId="{CB583457-4FDA-6A48-A0A8-759F4FDF8A7E}" srcOrd="1" destOrd="0" presId="urn:microsoft.com/office/officeart/2008/layout/SquareAccentList"/>
    <dgm:cxn modelId="{D9BFED72-CC2D-6842-96AB-5C74EDB0C4E7}" type="presParOf" srcId="{CB583457-4FDA-6A48-A0A8-759F4FDF8A7E}" destId="{A2187719-04B6-9647-98E7-7E9FCFFEF297}" srcOrd="0" destOrd="0" presId="urn:microsoft.com/office/officeart/2008/layout/SquareAccentList"/>
    <dgm:cxn modelId="{757BB323-5843-3140-9E78-22DBA1F6C64F}" type="presParOf" srcId="{A2187719-04B6-9647-98E7-7E9FCFFEF297}" destId="{C77286C7-4A1C-FE44-A348-B76978075BFB}" srcOrd="0" destOrd="0" presId="urn:microsoft.com/office/officeart/2008/layout/SquareAccentList"/>
    <dgm:cxn modelId="{3F61DC94-82CB-AA4E-B11B-B36BAEC34F84}" type="presParOf" srcId="{A2187719-04B6-9647-98E7-7E9FCFFEF297}" destId="{681C3447-A35E-0542-A4CB-180B742B2697}" srcOrd="1" destOrd="0" presId="urn:microsoft.com/office/officeart/2008/layout/SquareAccentList"/>
    <dgm:cxn modelId="{8923003F-E72B-B246-9398-804EB21DD159}" type="presParOf" srcId="{CB583457-4FDA-6A48-A0A8-759F4FDF8A7E}" destId="{D5CC694A-C5CD-B64A-977D-2EAADB2053D6}" srcOrd="1" destOrd="0" presId="urn:microsoft.com/office/officeart/2008/layout/SquareAccentList"/>
    <dgm:cxn modelId="{A1028603-FC56-684F-AB75-54CCBF45C1D8}" type="presParOf" srcId="{D5CC694A-C5CD-B64A-977D-2EAADB2053D6}" destId="{73C4B5A1-0329-DD4A-9CB6-0D2CCED7B6FA}" srcOrd="0" destOrd="0" presId="urn:microsoft.com/office/officeart/2008/layout/SquareAccentList"/>
    <dgm:cxn modelId="{D2F22839-0DFA-5648-8EC5-600C14171442}" type="presParOf" srcId="{D5CC694A-C5CD-B64A-977D-2EAADB2053D6}" destId="{0CAE0672-8B3E-1A4D-872C-B716E9E3DE00}" srcOrd="1" destOrd="0" presId="urn:microsoft.com/office/officeart/2008/layout/SquareAccentList"/>
    <dgm:cxn modelId="{D81948C9-D775-644F-80B1-7786DD254C6D}" type="presParOf" srcId="{CB583457-4FDA-6A48-A0A8-759F4FDF8A7E}" destId="{D3788123-7657-394F-974C-54F6C199A598}" srcOrd="2" destOrd="0" presId="urn:microsoft.com/office/officeart/2008/layout/SquareAccentList"/>
    <dgm:cxn modelId="{3AE055E1-2F27-174E-87E1-434D161A6C3C}" type="presParOf" srcId="{D3788123-7657-394F-974C-54F6C199A598}" destId="{8E9E2AE5-AC3F-8F46-B67F-04E205845EBA}" srcOrd="0" destOrd="0" presId="urn:microsoft.com/office/officeart/2008/layout/SquareAccentList"/>
    <dgm:cxn modelId="{079A7D7F-E3AE-D944-BBB3-0215ED1E1E12}" type="presParOf" srcId="{D3788123-7657-394F-974C-54F6C199A598}" destId="{E14E7492-DD3A-AE4A-983B-39D3475A4621}" srcOrd="1" destOrd="0" presId="urn:microsoft.com/office/officeart/2008/layout/SquareAccentList"/>
    <dgm:cxn modelId="{37E1419E-7BEB-E841-9738-DDC7F9D46DED}" type="presParOf" srcId="{04591391-0A38-D84A-9F8F-640D9A353756}" destId="{937E596F-733D-C24E-A882-EC2DF72CDF25}" srcOrd="1" destOrd="0" presId="urn:microsoft.com/office/officeart/2008/layout/SquareAccentList"/>
    <dgm:cxn modelId="{C5B002BB-D552-AC49-81C2-5860EC4DBEFB}" type="presParOf" srcId="{937E596F-733D-C24E-A882-EC2DF72CDF25}" destId="{7811AF7A-1DD8-C44E-AC51-A39B84BBD86D}" srcOrd="0" destOrd="0" presId="urn:microsoft.com/office/officeart/2008/layout/SquareAccentList"/>
    <dgm:cxn modelId="{AD555DBC-2A50-D748-AC56-2F5684F5DD03}" type="presParOf" srcId="{7811AF7A-1DD8-C44E-AC51-A39B84BBD86D}" destId="{5FD80BD5-7CD1-EA4C-AE35-CA7778DBD8E3}" srcOrd="0" destOrd="0" presId="urn:microsoft.com/office/officeart/2008/layout/SquareAccentList"/>
    <dgm:cxn modelId="{5E1D5F23-3F58-AC4B-860D-E749AEAF315E}" type="presParOf" srcId="{7811AF7A-1DD8-C44E-AC51-A39B84BBD86D}" destId="{24436A21-5BF1-4C4A-A40A-0F2AAD1BD80A}" srcOrd="1" destOrd="0" presId="urn:microsoft.com/office/officeart/2008/layout/SquareAccentList"/>
    <dgm:cxn modelId="{965BE039-A921-AB4B-A42F-D84489A9FC53}" type="presParOf" srcId="{7811AF7A-1DD8-C44E-AC51-A39B84BBD86D}" destId="{CF55AF01-D78A-B744-8842-681F79CB4D7F}" srcOrd="2" destOrd="0" presId="urn:microsoft.com/office/officeart/2008/layout/SquareAccentList"/>
    <dgm:cxn modelId="{DEF7C264-18BE-9C45-A5D2-AA6D9529CA5E}" type="presParOf" srcId="{937E596F-733D-C24E-A882-EC2DF72CDF25}" destId="{01190C5C-057D-B540-8B6C-B1C7478836EC}" srcOrd="1" destOrd="0" presId="urn:microsoft.com/office/officeart/2008/layout/SquareAccentList"/>
    <dgm:cxn modelId="{1D998688-196F-FF46-8BD6-AEA34E8E4B33}" type="presParOf" srcId="{01190C5C-057D-B540-8B6C-B1C7478836EC}" destId="{D8F054E1-A44C-414C-841A-03E44C2D3659}" srcOrd="0" destOrd="0" presId="urn:microsoft.com/office/officeart/2008/layout/SquareAccentList"/>
    <dgm:cxn modelId="{27B14E44-76AA-024B-BF34-C4D9182C661A}" type="presParOf" srcId="{D8F054E1-A44C-414C-841A-03E44C2D3659}" destId="{AB095F67-6E4D-1543-B23F-83744568D89E}" srcOrd="0" destOrd="0" presId="urn:microsoft.com/office/officeart/2008/layout/SquareAccentList"/>
    <dgm:cxn modelId="{C5C2C15A-E737-F345-B052-DB4ECFF7DDE0}" type="presParOf" srcId="{D8F054E1-A44C-414C-841A-03E44C2D3659}" destId="{EB977D0D-087F-D047-B7E9-52EADD128ABC}" srcOrd="1" destOrd="0" presId="urn:microsoft.com/office/officeart/2008/layout/SquareAccentList"/>
    <dgm:cxn modelId="{911160D2-BDFC-DA42-A434-1DD2F06EF5FA}" type="presParOf" srcId="{01190C5C-057D-B540-8B6C-B1C7478836EC}" destId="{65C2ECFF-DB20-2E4E-A187-1899330090A9}" srcOrd="1" destOrd="0" presId="urn:microsoft.com/office/officeart/2008/layout/SquareAccentList"/>
    <dgm:cxn modelId="{AF1F7524-1EC3-1B48-8878-5058F574665D}" type="presParOf" srcId="{65C2ECFF-DB20-2E4E-A187-1899330090A9}" destId="{7D882D54-B1F9-AA48-B6B0-71DEB5B84032}" srcOrd="0" destOrd="0" presId="urn:microsoft.com/office/officeart/2008/layout/SquareAccentList"/>
    <dgm:cxn modelId="{E43200A1-18F0-3846-8567-32072A71C621}" type="presParOf" srcId="{65C2ECFF-DB20-2E4E-A187-1899330090A9}" destId="{B60C1E93-CF33-0B41-90B6-0FA035D8313A}" srcOrd="1" destOrd="0" presId="urn:microsoft.com/office/officeart/2008/layout/SquareAccentList"/>
    <dgm:cxn modelId="{766106C2-97AA-A94A-A929-DC2332134AB3}" type="presParOf" srcId="{01190C5C-057D-B540-8B6C-B1C7478836EC}" destId="{9768EA6F-6B16-B740-8D1D-C9F3BEE66CBB}" srcOrd="2" destOrd="0" presId="urn:microsoft.com/office/officeart/2008/layout/SquareAccentList"/>
    <dgm:cxn modelId="{E036E678-33A0-2340-B0BA-0E6E4D4F3DBD}" type="presParOf" srcId="{9768EA6F-6B16-B740-8D1D-C9F3BEE66CBB}" destId="{22E4A2FD-2F18-8A4C-AA68-5D72BD8EA133}" srcOrd="0" destOrd="0" presId="urn:microsoft.com/office/officeart/2008/layout/SquareAccentList"/>
    <dgm:cxn modelId="{AE09BAAB-2239-5744-A536-694E6B29952E}" type="presParOf" srcId="{9768EA6F-6B16-B740-8D1D-C9F3BEE66CBB}" destId="{E8F61EBF-11ED-834F-A52C-18DD60B3F266}" srcOrd="1" destOrd="0" presId="urn:microsoft.com/office/officeart/2008/layout/SquareAccentList"/>
    <dgm:cxn modelId="{D9DBA56C-DA92-9F4C-BB31-7971BC0130C3}" type="presParOf" srcId="{01190C5C-057D-B540-8B6C-B1C7478836EC}" destId="{28578ADD-796A-3041-935D-1B728286BFA9}" srcOrd="3" destOrd="0" presId="urn:microsoft.com/office/officeart/2008/layout/SquareAccentList"/>
    <dgm:cxn modelId="{81DD440D-7AD6-924C-A7F8-9BA176E157EF}" type="presParOf" srcId="{28578ADD-796A-3041-935D-1B728286BFA9}" destId="{46B24333-696E-9B4C-9A23-3A0A22E5B33A}" srcOrd="0" destOrd="0" presId="urn:microsoft.com/office/officeart/2008/layout/SquareAccentList"/>
    <dgm:cxn modelId="{9402960D-69DF-1547-A521-E7278BE0A143}" type="presParOf" srcId="{28578ADD-796A-3041-935D-1B728286BFA9}" destId="{B919DDA7-1A11-D24F-83D9-DBA1C20A8B07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A92612-E537-7245-8E2D-CDE7503E186C}" type="doc">
      <dgm:prSet loTypeId="urn:microsoft.com/office/officeart/2005/8/layout/lProcess2" loCatId="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594C9B9F-C21C-0149-A004-30B51959EA6E}">
      <dgm:prSet phldrT="[Text]" custT="1"/>
      <dgm:spPr/>
      <dgm:t>
        <a:bodyPr/>
        <a:lstStyle/>
        <a:p>
          <a:r>
            <a:rPr lang="en-US" sz="3200" dirty="0"/>
            <a:t>Pros</a:t>
          </a:r>
        </a:p>
      </dgm:t>
    </dgm:pt>
    <dgm:pt modelId="{F99079D8-16E9-F940-8FE8-441840D24D3E}" type="parTrans" cxnId="{3242F26B-55B2-E749-86C5-46200EF571E1}">
      <dgm:prSet/>
      <dgm:spPr/>
      <dgm:t>
        <a:bodyPr/>
        <a:lstStyle/>
        <a:p>
          <a:endParaRPr lang="en-US"/>
        </a:p>
      </dgm:t>
    </dgm:pt>
    <dgm:pt modelId="{66CBFFCF-4B26-374B-9676-B7AE4018B9D6}" type="sibTrans" cxnId="{3242F26B-55B2-E749-86C5-46200EF571E1}">
      <dgm:prSet/>
      <dgm:spPr/>
      <dgm:t>
        <a:bodyPr/>
        <a:lstStyle/>
        <a:p>
          <a:endParaRPr lang="en-US"/>
        </a:p>
      </dgm:t>
    </dgm:pt>
    <dgm:pt modelId="{007965CB-4100-7B40-8C47-6E40A7DF1DE2}">
      <dgm:prSet phldrT="[Text]"/>
      <dgm:spPr/>
      <dgm:t>
        <a:bodyPr/>
        <a:lstStyle/>
        <a:p>
          <a:r>
            <a:rPr lang="en-US" dirty="0"/>
            <a:t>Earning rewards</a:t>
          </a:r>
        </a:p>
      </dgm:t>
    </dgm:pt>
    <dgm:pt modelId="{40CD2491-DC85-FD49-9EFA-69B3B8152176}" type="parTrans" cxnId="{8FEC656A-E5C1-CC4D-8805-33094B7F2460}">
      <dgm:prSet/>
      <dgm:spPr/>
      <dgm:t>
        <a:bodyPr/>
        <a:lstStyle/>
        <a:p>
          <a:endParaRPr lang="en-US"/>
        </a:p>
      </dgm:t>
    </dgm:pt>
    <dgm:pt modelId="{45229816-60D3-8D4F-AC80-DD96B8DC1055}" type="sibTrans" cxnId="{8FEC656A-E5C1-CC4D-8805-33094B7F2460}">
      <dgm:prSet/>
      <dgm:spPr/>
      <dgm:t>
        <a:bodyPr/>
        <a:lstStyle/>
        <a:p>
          <a:endParaRPr lang="en-US"/>
        </a:p>
      </dgm:t>
    </dgm:pt>
    <dgm:pt modelId="{0B07789A-5DDE-6F4B-BCEA-91F06BC2EB5C}">
      <dgm:prSet phldrT="[Text]"/>
      <dgm:spPr/>
      <dgm:t>
        <a:bodyPr/>
        <a:lstStyle/>
        <a:p>
          <a:r>
            <a:rPr lang="en-US" dirty="0"/>
            <a:t>Building credits history</a:t>
          </a:r>
        </a:p>
      </dgm:t>
    </dgm:pt>
    <dgm:pt modelId="{2F566FE9-1950-FE43-BAF7-ECBB00CC4F4D}" type="parTrans" cxnId="{E98E4D53-08AD-6249-A124-389CF2BDB297}">
      <dgm:prSet/>
      <dgm:spPr/>
      <dgm:t>
        <a:bodyPr/>
        <a:lstStyle/>
        <a:p>
          <a:endParaRPr lang="en-US"/>
        </a:p>
      </dgm:t>
    </dgm:pt>
    <dgm:pt modelId="{27AC38CB-34AF-8A44-94D5-0A71541C406E}" type="sibTrans" cxnId="{E98E4D53-08AD-6249-A124-389CF2BDB297}">
      <dgm:prSet/>
      <dgm:spPr/>
      <dgm:t>
        <a:bodyPr/>
        <a:lstStyle/>
        <a:p>
          <a:endParaRPr lang="en-US"/>
        </a:p>
      </dgm:t>
    </dgm:pt>
    <dgm:pt modelId="{B7F6DE22-8138-814E-ADD1-2BC356170D4C}">
      <dgm:prSet phldrT="[Text]" custT="1"/>
      <dgm:spPr/>
      <dgm:t>
        <a:bodyPr/>
        <a:lstStyle/>
        <a:p>
          <a:r>
            <a:rPr lang="en-US" sz="3200" dirty="0"/>
            <a:t>Cons</a:t>
          </a:r>
        </a:p>
      </dgm:t>
    </dgm:pt>
    <dgm:pt modelId="{4D1C463E-EEC2-C841-84C3-A2A43C35B1CC}" type="parTrans" cxnId="{45DFC9D1-30AA-A345-9B92-2FAF11DCBD8E}">
      <dgm:prSet/>
      <dgm:spPr/>
      <dgm:t>
        <a:bodyPr/>
        <a:lstStyle/>
        <a:p>
          <a:endParaRPr lang="en-US"/>
        </a:p>
      </dgm:t>
    </dgm:pt>
    <dgm:pt modelId="{3255C033-FE03-9140-A217-2AAAA958B919}" type="sibTrans" cxnId="{45DFC9D1-30AA-A345-9B92-2FAF11DCBD8E}">
      <dgm:prSet/>
      <dgm:spPr/>
      <dgm:t>
        <a:bodyPr/>
        <a:lstStyle/>
        <a:p>
          <a:endParaRPr lang="en-US"/>
        </a:p>
      </dgm:t>
    </dgm:pt>
    <dgm:pt modelId="{E0B6B144-957E-A541-8FFC-7C937CB0E915}">
      <dgm:prSet phldrT="[Text]"/>
      <dgm:spPr/>
      <dgm:t>
        <a:bodyPr/>
        <a:lstStyle/>
        <a:p>
          <a:r>
            <a:rPr lang="en-US" dirty="0"/>
            <a:t>Paying high interest rates</a:t>
          </a:r>
        </a:p>
      </dgm:t>
    </dgm:pt>
    <dgm:pt modelId="{AC250CE9-0C4A-3C41-9B30-B679D4A6413D}" type="parTrans" cxnId="{BFC7C2BF-E79E-2941-BB74-7C6E34092958}">
      <dgm:prSet/>
      <dgm:spPr/>
      <dgm:t>
        <a:bodyPr/>
        <a:lstStyle/>
        <a:p>
          <a:endParaRPr lang="en-US"/>
        </a:p>
      </dgm:t>
    </dgm:pt>
    <dgm:pt modelId="{F1E9E6CF-2B00-BD4A-B78B-EFC96ED18A33}" type="sibTrans" cxnId="{BFC7C2BF-E79E-2941-BB74-7C6E34092958}">
      <dgm:prSet/>
      <dgm:spPr/>
      <dgm:t>
        <a:bodyPr/>
        <a:lstStyle/>
        <a:p>
          <a:endParaRPr lang="en-US"/>
        </a:p>
      </dgm:t>
    </dgm:pt>
    <dgm:pt modelId="{651DCF77-DF2E-0C4F-8E44-84AB77F2006C}">
      <dgm:prSet phldrT="[Text]"/>
      <dgm:spPr/>
      <dgm:t>
        <a:bodyPr/>
        <a:lstStyle/>
        <a:p>
          <a:r>
            <a:rPr lang="en-US" dirty="0"/>
            <a:t>Hidden costs</a:t>
          </a:r>
        </a:p>
      </dgm:t>
    </dgm:pt>
    <dgm:pt modelId="{67E2D1D6-7231-264C-AE3E-AEBF134E85B0}" type="parTrans" cxnId="{449D5BFE-2BC0-254A-AE68-4C1308ED618D}">
      <dgm:prSet/>
      <dgm:spPr/>
      <dgm:t>
        <a:bodyPr/>
        <a:lstStyle/>
        <a:p>
          <a:endParaRPr lang="en-US"/>
        </a:p>
      </dgm:t>
    </dgm:pt>
    <dgm:pt modelId="{91B43AAD-C61A-E54D-A0C2-CCFFB74AE6C6}" type="sibTrans" cxnId="{449D5BFE-2BC0-254A-AE68-4C1308ED618D}">
      <dgm:prSet/>
      <dgm:spPr/>
      <dgm:t>
        <a:bodyPr/>
        <a:lstStyle/>
        <a:p>
          <a:endParaRPr lang="en-US"/>
        </a:p>
      </dgm:t>
    </dgm:pt>
    <dgm:pt modelId="{D7FF7D71-CBF6-D342-91CD-424E5C19EE50}">
      <dgm:prSet/>
      <dgm:spPr/>
      <dgm:t>
        <a:bodyPr/>
        <a:lstStyle/>
        <a:p>
          <a:r>
            <a:rPr lang="en-US"/>
            <a:t>Digital Tools and Account Management</a:t>
          </a:r>
        </a:p>
      </dgm:t>
    </dgm:pt>
    <dgm:pt modelId="{38687A15-2E66-4C4F-9CE8-514CDD1D53A8}" type="parTrans" cxnId="{49B9ABCC-15D8-C545-84F5-7B7851D4A9D9}">
      <dgm:prSet/>
      <dgm:spPr/>
      <dgm:t>
        <a:bodyPr/>
        <a:lstStyle/>
        <a:p>
          <a:endParaRPr lang="en-US"/>
        </a:p>
      </dgm:t>
    </dgm:pt>
    <dgm:pt modelId="{A8C54F30-38FD-CA4A-9FB9-9900AB29D989}" type="sibTrans" cxnId="{49B9ABCC-15D8-C545-84F5-7B7851D4A9D9}">
      <dgm:prSet/>
      <dgm:spPr/>
      <dgm:t>
        <a:bodyPr/>
        <a:lstStyle/>
        <a:p>
          <a:endParaRPr lang="en-US"/>
        </a:p>
      </dgm:t>
    </dgm:pt>
    <dgm:pt modelId="{7A97B744-F4DE-9B41-9AD5-F195FE9490E9}">
      <dgm:prSet/>
      <dgm:spPr/>
      <dgm:t>
        <a:bodyPr/>
        <a:lstStyle/>
        <a:p>
          <a:r>
            <a:rPr lang="en-US"/>
            <a:t>Access to Cash Flow and Financial Flexibility</a:t>
          </a:r>
        </a:p>
      </dgm:t>
    </dgm:pt>
    <dgm:pt modelId="{2D1ADE5F-2A82-6649-A007-2C1D25E14233}" type="parTrans" cxnId="{818D5433-BA35-5744-A529-E0C47545EC5A}">
      <dgm:prSet/>
      <dgm:spPr/>
      <dgm:t>
        <a:bodyPr/>
        <a:lstStyle/>
        <a:p>
          <a:endParaRPr lang="en-US"/>
        </a:p>
      </dgm:t>
    </dgm:pt>
    <dgm:pt modelId="{CAEA88CD-2E32-B94E-8145-7FE70F527D80}" type="sibTrans" cxnId="{818D5433-BA35-5744-A529-E0C47545EC5A}">
      <dgm:prSet/>
      <dgm:spPr/>
      <dgm:t>
        <a:bodyPr/>
        <a:lstStyle/>
        <a:p>
          <a:endParaRPr lang="en-US"/>
        </a:p>
      </dgm:t>
    </dgm:pt>
    <dgm:pt modelId="{24273E8D-FED1-2D44-BD39-134CBE3FCF3E}">
      <dgm:prSet/>
      <dgm:spPr/>
      <dgm:t>
        <a:bodyPr/>
        <a:lstStyle/>
        <a:p>
          <a:r>
            <a:rPr lang="en-US"/>
            <a:t>Predictable payment schedules</a:t>
          </a:r>
        </a:p>
      </dgm:t>
    </dgm:pt>
    <dgm:pt modelId="{E1D7E80A-909D-DA4A-B996-B2E3D407F655}" type="parTrans" cxnId="{D3D3F33C-4F8C-A747-95E4-AAD229AC867A}">
      <dgm:prSet/>
      <dgm:spPr/>
      <dgm:t>
        <a:bodyPr/>
        <a:lstStyle/>
        <a:p>
          <a:endParaRPr lang="en-US"/>
        </a:p>
      </dgm:t>
    </dgm:pt>
    <dgm:pt modelId="{7503DB13-DE38-CC40-AD62-EDB4AAC88156}" type="sibTrans" cxnId="{D3D3F33C-4F8C-A747-95E4-AAD229AC867A}">
      <dgm:prSet/>
      <dgm:spPr/>
      <dgm:t>
        <a:bodyPr/>
        <a:lstStyle/>
        <a:p>
          <a:endParaRPr lang="en-US"/>
        </a:p>
      </dgm:t>
    </dgm:pt>
    <dgm:pt modelId="{473453EB-AC2E-F74F-85E2-27348F7FC848}">
      <dgm:prSet/>
      <dgm:spPr/>
      <dgm:t>
        <a:bodyPr/>
        <a:lstStyle/>
        <a:p>
          <a:r>
            <a:rPr lang="en-US"/>
            <a:t>Access to emergency funds</a:t>
          </a:r>
        </a:p>
      </dgm:t>
    </dgm:pt>
    <dgm:pt modelId="{09421754-E6C0-8544-AA0B-D49BCE418EAA}" type="parTrans" cxnId="{9C7A57D8-7CFF-8348-95F3-2EE57B3AC0FF}">
      <dgm:prSet/>
      <dgm:spPr/>
      <dgm:t>
        <a:bodyPr/>
        <a:lstStyle/>
        <a:p>
          <a:endParaRPr lang="en-US"/>
        </a:p>
      </dgm:t>
    </dgm:pt>
    <dgm:pt modelId="{46A35BE2-9655-FB43-94BD-E36EA8E90356}" type="sibTrans" cxnId="{9C7A57D8-7CFF-8348-95F3-2EE57B3AC0FF}">
      <dgm:prSet/>
      <dgm:spPr/>
      <dgm:t>
        <a:bodyPr/>
        <a:lstStyle/>
        <a:p>
          <a:endParaRPr lang="en-US"/>
        </a:p>
      </dgm:t>
    </dgm:pt>
    <dgm:pt modelId="{9BBE449A-6EFF-DB40-876C-8323543CE246}">
      <dgm:prSet/>
      <dgm:spPr/>
      <dgm:t>
        <a:bodyPr/>
        <a:lstStyle/>
        <a:p>
          <a:r>
            <a:rPr lang="en-US"/>
            <a:t>Potential for theft and fraud </a:t>
          </a:r>
        </a:p>
      </dgm:t>
    </dgm:pt>
    <dgm:pt modelId="{6F43FBCA-E406-CE4D-AB30-875E3E4DA462}" type="parTrans" cxnId="{1A7BF4F8-978E-FD4C-B19E-5A974CF771A8}">
      <dgm:prSet/>
      <dgm:spPr/>
      <dgm:t>
        <a:bodyPr/>
        <a:lstStyle/>
        <a:p>
          <a:endParaRPr lang="en-US"/>
        </a:p>
      </dgm:t>
    </dgm:pt>
    <dgm:pt modelId="{5C99F6C8-34DF-A24A-8E1D-0BECB4D3E31A}" type="sibTrans" cxnId="{1A7BF4F8-978E-FD4C-B19E-5A974CF771A8}">
      <dgm:prSet/>
      <dgm:spPr/>
      <dgm:t>
        <a:bodyPr/>
        <a:lstStyle/>
        <a:p>
          <a:endParaRPr lang="en-US"/>
        </a:p>
      </dgm:t>
    </dgm:pt>
    <dgm:pt modelId="{44593005-8F48-2748-8542-98735222F767}">
      <dgm:prSet/>
      <dgm:spPr/>
      <dgm:t>
        <a:bodyPr/>
        <a:lstStyle/>
        <a:p>
          <a:r>
            <a:rPr lang="en-US" dirty="0"/>
            <a:t>Require a safely deposit</a:t>
          </a:r>
        </a:p>
      </dgm:t>
    </dgm:pt>
    <dgm:pt modelId="{8FE4523B-0ED5-CD4C-B251-FE6865CD6977}" type="parTrans" cxnId="{18115F46-6206-FA4A-B2ED-A67AB9D288FF}">
      <dgm:prSet/>
      <dgm:spPr/>
    </dgm:pt>
    <dgm:pt modelId="{DB572070-3FFB-D947-B3A0-6605F93345EC}" type="sibTrans" cxnId="{18115F46-6206-FA4A-B2ED-A67AB9D288FF}">
      <dgm:prSet/>
      <dgm:spPr/>
    </dgm:pt>
    <dgm:pt modelId="{5EF69060-D761-C24E-9802-F1271DBE24B9}" type="pres">
      <dgm:prSet presAssocID="{A9A92612-E537-7245-8E2D-CDE7503E186C}" presName="theList" presStyleCnt="0">
        <dgm:presLayoutVars>
          <dgm:dir/>
          <dgm:animLvl val="lvl"/>
          <dgm:resizeHandles val="exact"/>
        </dgm:presLayoutVars>
      </dgm:prSet>
      <dgm:spPr/>
    </dgm:pt>
    <dgm:pt modelId="{841F5007-5EB7-124D-8BAF-7D24BAEADD4F}" type="pres">
      <dgm:prSet presAssocID="{594C9B9F-C21C-0149-A004-30B51959EA6E}" presName="compNode" presStyleCnt="0"/>
      <dgm:spPr/>
    </dgm:pt>
    <dgm:pt modelId="{070CA97E-DA87-4D43-B372-AF8D750A4CAC}" type="pres">
      <dgm:prSet presAssocID="{594C9B9F-C21C-0149-A004-30B51959EA6E}" presName="aNode" presStyleLbl="bgShp" presStyleIdx="0" presStyleCnt="2"/>
      <dgm:spPr/>
    </dgm:pt>
    <dgm:pt modelId="{C041493B-1276-D141-AA8B-4D84DFDF8F41}" type="pres">
      <dgm:prSet presAssocID="{594C9B9F-C21C-0149-A004-30B51959EA6E}" presName="textNode" presStyleLbl="bgShp" presStyleIdx="0" presStyleCnt="2"/>
      <dgm:spPr/>
    </dgm:pt>
    <dgm:pt modelId="{31701C76-DD7F-144D-803A-4F1270AA37E8}" type="pres">
      <dgm:prSet presAssocID="{594C9B9F-C21C-0149-A004-30B51959EA6E}" presName="compChildNode" presStyleCnt="0"/>
      <dgm:spPr/>
    </dgm:pt>
    <dgm:pt modelId="{999406FE-C2AB-994D-8539-744DAB1B10DD}" type="pres">
      <dgm:prSet presAssocID="{594C9B9F-C21C-0149-A004-30B51959EA6E}" presName="theInnerList" presStyleCnt="0"/>
      <dgm:spPr/>
    </dgm:pt>
    <dgm:pt modelId="{774EB4EC-FC30-9346-B84A-4A456698CA6F}" type="pres">
      <dgm:prSet presAssocID="{007965CB-4100-7B40-8C47-6E40A7DF1DE2}" presName="childNode" presStyleLbl="node1" presStyleIdx="0" presStyleCnt="10">
        <dgm:presLayoutVars>
          <dgm:bulletEnabled val="1"/>
        </dgm:presLayoutVars>
      </dgm:prSet>
      <dgm:spPr/>
    </dgm:pt>
    <dgm:pt modelId="{09821A83-5972-894A-954A-31517BA80B7B}" type="pres">
      <dgm:prSet presAssocID="{007965CB-4100-7B40-8C47-6E40A7DF1DE2}" presName="aSpace2" presStyleCnt="0"/>
      <dgm:spPr/>
    </dgm:pt>
    <dgm:pt modelId="{7B87626F-121F-CF4C-87C0-3E6AF2A70B16}" type="pres">
      <dgm:prSet presAssocID="{0B07789A-5DDE-6F4B-BCEA-91F06BC2EB5C}" presName="childNode" presStyleLbl="node1" presStyleIdx="1" presStyleCnt="10">
        <dgm:presLayoutVars>
          <dgm:bulletEnabled val="1"/>
        </dgm:presLayoutVars>
      </dgm:prSet>
      <dgm:spPr/>
    </dgm:pt>
    <dgm:pt modelId="{12724663-E2BE-C348-880D-CF2B866E7B04}" type="pres">
      <dgm:prSet presAssocID="{0B07789A-5DDE-6F4B-BCEA-91F06BC2EB5C}" presName="aSpace2" presStyleCnt="0"/>
      <dgm:spPr/>
    </dgm:pt>
    <dgm:pt modelId="{21814905-6D5A-6245-B262-F9FCE23EE77A}" type="pres">
      <dgm:prSet presAssocID="{D7FF7D71-CBF6-D342-91CD-424E5C19EE50}" presName="childNode" presStyleLbl="node1" presStyleIdx="2" presStyleCnt="10">
        <dgm:presLayoutVars>
          <dgm:bulletEnabled val="1"/>
        </dgm:presLayoutVars>
      </dgm:prSet>
      <dgm:spPr/>
    </dgm:pt>
    <dgm:pt modelId="{534CFECE-DED5-AE44-BA03-41D092108074}" type="pres">
      <dgm:prSet presAssocID="{D7FF7D71-CBF6-D342-91CD-424E5C19EE50}" presName="aSpace2" presStyleCnt="0"/>
      <dgm:spPr/>
    </dgm:pt>
    <dgm:pt modelId="{62068D93-CFCE-3F41-A23D-FBA98F6B381D}" type="pres">
      <dgm:prSet presAssocID="{7A97B744-F4DE-9B41-9AD5-F195FE9490E9}" presName="childNode" presStyleLbl="node1" presStyleIdx="3" presStyleCnt="10">
        <dgm:presLayoutVars>
          <dgm:bulletEnabled val="1"/>
        </dgm:presLayoutVars>
      </dgm:prSet>
      <dgm:spPr/>
    </dgm:pt>
    <dgm:pt modelId="{79AE3A57-F669-7249-A8ED-5AB4822F6B29}" type="pres">
      <dgm:prSet presAssocID="{7A97B744-F4DE-9B41-9AD5-F195FE9490E9}" presName="aSpace2" presStyleCnt="0"/>
      <dgm:spPr/>
    </dgm:pt>
    <dgm:pt modelId="{7959CA9B-49E1-A24C-AD44-6D5E98CAD75C}" type="pres">
      <dgm:prSet presAssocID="{24273E8D-FED1-2D44-BD39-134CBE3FCF3E}" presName="childNode" presStyleLbl="node1" presStyleIdx="4" presStyleCnt="10">
        <dgm:presLayoutVars>
          <dgm:bulletEnabled val="1"/>
        </dgm:presLayoutVars>
      </dgm:prSet>
      <dgm:spPr/>
    </dgm:pt>
    <dgm:pt modelId="{39290622-60EF-6F48-A8EF-D0001F77408F}" type="pres">
      <dgm:prSet presAssocID="{24273E8D-FED1-2D44-BD39-134CBE3FCF3E}" presName="aSpace2" presStyleCnt="0"/>
      <dgm:spPr/>
    </dgm:pt>
    <dgm:pt modelId="{5F4A1DB4-511D-8A42-9F36-5DE23EEF668A}" type="pres">
      <dgm:prSet presAssocID="{473453EB-AC2E-F74F-85E2-27348F7FC848}" presName="childNode" presStyleLbl="node1" presStyleIdx="5" presStyleCnt="10">
        <dgm:presLayoutVars>
          <dgm:bulletEnabled val="1"/>
        </dgm:presLayoutVars>
      </dgm:prSet>
      <dgm:spPr/>
    </dgm:pt>
    <dgm:pt modelId="{BF3210B1-2CDF-CE46-8AF7-7AC9E95D2EFD}" type="pres">
      <dgm:prSet presAssocID="{594C9B9F-C21C-0149-A004-30B51959EA6E}" presName="aSpace" presStyleCnt="0"/>
      <dgm:spPr/>
    </dgm:pt>
    <dgm:pt modelId="{BCD41B96-8DF1-B84E-8BFD-5AD789D91C9A}" type="pres">
      <dgm:prSet presAssocID="{B7F6DE22-8138-814E-ADD1-2BC356170D4C}" presName="compNode" presStyleCnt="0"/>
      <dgm:spPr/>
    </dgm:pt>
    <dgm:pt modelId="{BA877943-A452-964E-AAEF-2897D22B901F}" type="pres">
      <dgm:prSet presAssocID="{B7F6DE22-8138-814E-ADD1-2BC356170D4C}" presName="aNode" presStyleLbl="bgShp" presStyleIdx="1" presStyleCnt="2"/>
      <dgm:spPr/>
    </dgm:pt>
    <dgm:pt modelId="{C9A35A95-8218-7247-95F9-912F3E523E76}" type="pres">
      <dgm:prSet presAssocID="{B7F6DE22-8138-814E-ADD1-2BC356170D4C}" presName="textNode" presStyleLbl="bgShp" presStyleIdx="1" presStyleCnt="2"/>
      <dgm:spPr/>
    </dgm:pt>
    <dgm:pt modelId="{0F2D03BC-AC7E-5E43-A203-A8D432A9AF11}" type="pres">
      <dgm:prSet presAssocID="{B7F6DE22-8138-814E-ADD1-2BC356170D4C}" presName="compChildNode" presStyleCnt="0"/>
      <dgm:spPr/>
    </dgm:pt>
    <dgm:pt modelId="{39CFBAB9-0AA6-B34B-A857-AD1C5110D055}" type="pres">
      <dgm:prSet presAssocID="{B7F6DE22-8138-814E-ADD1-2BC356170D4C}" presName="theInnerList" presStyleCnt="0"/>
      <dgm:spPr/>
    </dgm:pt>
    <dgm:pt modelId="{81DF9A38-9CB4-814B-8CBA-756F6D914D5F}" type="pres">
      <dgm:prSet presAssocID="{E0B6B144-957E-A541-8FFC-7C937CB0E915}" presName="childNode" presStyleLbl="node1" presStyleIdx="6" presStyleCnt="10">
        <dgm:presLayoutVars>
          <dgm:bulletEnabled val="1"/>
        </dgm:presLayoutVars>
      </dgm:prSet>
      <dgm:spPr/>
    </dgm:pt>
    <dgm:pt modelId="{9FE2012C-51B2-A941-B374-BD70E0218A17}" type="pres">
      <dgm:prSet presAssocID="{E0B6B144-957E-A541-8FFC-7C937CB0E915}" presName="aSpace2" presStyleCnt="0"/>
      <dgm:spPr/>
    </dgm:pt>
    <dgm:pt modelId="{E14D00F6-4FA6-774D-88B8-201F5E2644B9}" type="pres">
      <dgm:prSet presAssocID="{651DCF77-DF2E-0C4F-8E44-84AB77F2006C}" presName="childNode" presStyleLbl="node1" presStyleIdx="7" presStyleCnt="10">
        <dgm:presLayoutVars>
          <dgm:bulletEnabled val="1"/>
        </dgm:presLayoutVars>
      </dgm:prSet>
      <dgm:spPr/>
    </dgm:pt>
    <dgm:pt modelId="{700C1F03-15E2-4742-B9D5-EEC07940245D}" type="pres">
      <dgm:prSet presAssocID="{651DCF77-DF2E-0C4F-8E44-84AB77F2006C}" presName="aSpace2" presStyleCnt="0"/>
      <dgm:spPr/>
    </dgm:pt>
    <dgm:pt modelId="{5173E310-A858-734F-9CA1-EB2017227833}" type="pres">
      <dgm:prSet presAssocID="{9BBE449A-6EFF-DB40-876C-8323543CE246}" presName="childNode" presStyleLbl="node1" presStyleIdx="8" presStyleCnt="10">
        <dgm:presLayoutVars>
          <dgm:bulletEnabled val="1"/>
        </dgm:presLayoutVars>
      </dgm:prSet>
      <dgm:spPr/>
    </dgm:pt>
    <dgm:pt modelId="{7371CDB7-A490-6E4B-8408-78F4A9714429}" type="pres">
      <dgm:prSet presAssocID="{9BBE449A-6EFF-DB40-876C-8323543CE246}" presName="aSpace2" presStyleCnt="0"/>
      <dgm:spPr/>
    </dgm:pt>
    <dgm:pt modelId="{5158DC89-D883-C64F-9C15-181E17356249}" type="pres">
      <dgm:prSet presAssocID="{44593005-8F48-2748-8542-98735222F767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8B249A02-8360-D54C-9BA8-7E412128971C}" type="presOf" srcId="{594C9B9F-C21C-0149-A004-30B51959EA6E}" destId="{C041493B-1276-D141-AA8B-4D84DFDF8F41}" srcOrd="1" destOrd="0" presId="urn:microsoft.com/office/officeart/2005/8/layout/lProcess2"/>
    <dgm:cxn modelId="{9D1FEF16-3A4E-3042-B584-D8D16E140DCF}" type="presOf" srcId="{0B07789A-5DDE-6F4B-BCEA-91F06BC2EB5C}" destId="{7B87626F-121F-CF4C-87C0-3E6AF2A70B16}" srcOrd="0" destOrd="0" presId="urn:microsoft.com/office/officeart/2005/8/layout/lProcess2"/>
    <dgm:cxn modelId="{5454EF2C-1009-0C4C-B058-CBF2808B41A7}" type="presOf" srcId="{594C9B9F-C21C-0149-A004-30B51959EA6E}" destId="{070CA97E-DA87-4D43-B372-AF8D750A4CAC}" srcOrd="0" destOrd="0" presId="urn:microsoft.com/office/officeart/2005/8/layout/lProcess2"/>
    <dgm:cxn modelId="{0F4DAE2D-4FF2-8847-A7CF-890D81C9FAAF}" type="presOf" srcId="{B7F6DE22-8138-814E-ADD1-2BC356170D4C}" destId="{BA877943-A452-964E-AAEF-2897D22B901F}" srcOrd="0" destOrd="0" presId="urn:microsoft.com/office/officeart/2005/8/layout/lProcess2"/>
    <dgm:cxn modelId="{818D5433-BA35-5744-A529-E0C47545EC5A}" srcId="{594C9B9F-C21C-0149-A004-30B51959EA6E}" destId="{7A97B744-F4DE-9B41-9AD5-F195FE9490E9}" srcOrd="3" destOrd="0" parTransId="{2D1ADE5F-2A82-6649-A007-2C1D25E14233}" sibTransId="{CAEA88CD-2E32-B94E-8145-7FE70F527D80}"/>
    <dgm:cxn modelId="{D3D3F33C-4F8C-A747-95E4-AAD229AC867A}" srcId="{594C9B9F-C21C-0149-A004-30B51959EA6E}" destId="{24273E8D-FED1-2D44-BD39-134CBE3FCF3E}" srcOrd="4" destOrd="0" parTransId="{E1D7E80A-909D-DA4A-B996-B2E3D407F655}" sibTransId="{7503DB13-DE38-CC40-AD62-EDB4AAC88156}"/>
    <dgm:cxn modelId="{D743683D-80CA-5B40-ABF7-01271095C636}" type="presOf" srcId="{9BBE449A-6EFF-DB40-876C-8323543CE246}" destId="{5173E310-A858-734F-9CA1-EB2017227833}" srcOrd="0" destOrd="0" presId="urn:microsoft.com/office/officeart/2005/8/layout/lProcess2"/>
    <dgm:cxn modelId="{9C8AE73F-8144-AD45-8F0C-64AC0AB25206}" type="presOf" srcId="{D7FF7D71-CBF6-D342-91CD-424E5C19EE50}" destId="{21814905-6D5A-6245-B262-F9FCE23EE77A}" srcOrd="0" destOrd="0" presId="urn:microsoft.com/office/officeart/2005/8/layout/lProcess2"/>
    <dgm:cxn modelId="{E40A9762-27B4-6045-A083-802217EC187E}" type="presOf" srcId="{44593005-8F48-2748-8542-98735222F767}" destId="{5158DC89-D883-C64F-9C15-181E17356249}" srcOrd="0" destOrd="0" presId="urn:microsoft.com/office/officeart/2005/8/layout/lProcess2"/>
    <dgm:cxn modelId="{18115F46-6206-FA4A-B2ED-A67AB9D288FF}" srcId="{B7F6DE22-8138-814E-ADD1-2BC356170D4C}" destId="{44593005-8F48-2748-8542-98735222F767}" srcOrd="3" destOrd="0" parTransId="{8FE4523B-0ED5-CD4C-B251-FE6865CD6977}" sibTransId="{DB572070-3FFB-D947-B3A0-6605F93345EC}"/>
    <dgm:cxn modelId="{F759E146-9C5D-5442-8729-7B1C6CE455CB}" type="presOf" srcId="{E0B6B144-957E-A541-8FFC-7C937CB0E915}" destId="{81DF9A38-9CB4-814B-8CBA-756F6D914D5F}" srcOrd="0" destOrd="0" presId="urn:microsoft.com/office/officeart/2005/8/layout/lProcess2"/>
    <dgm:cxn modelId="{8FEC656A-E5C1-CC4D-8805-33094B7F2460}" srcId="{594C9B9F-C21C-0149-A004-30B51959EA6E}" destId="{007965CB-4100-7B40-8C47-6E40A7DF1DE2}" srcOrd="0" destOrd="0" parTransId="{40CD2491-DC85-FD49-9EFA-69B3B8152176}" sibTransId="{45229816-60D3-8D4F-AC80-DD96B8DC1055}"/>
    <dgm:cxn modelId="{3242F26B-55B2-E749-86C5-46200EF571E1}" srcId="{A9A92612-E537-7245-8E2D-CDE7503E186C}" destId="{594C9B9F-C21C-0149-A004-30B51959EA6E}" srcOrd="0" destOrd="0" parTransId="{F99079D8-16E9-F940-8FE8-441840D24D3E}" sibTransId="{66CBFFCF-4B26-374B-9676-B7AE4018B9D6}"/>
    <dgm:cxn modelId="{E98E4D53-08AD-6249-A124-389CF2BDB297}" srcId="{594C9B9F-C21C-0149-A004-30B51959EA6E}" destId="{0B07789A-5DDE-6F4B-BCEA-91F06BC2EB5C}" srcOrd="1" destOrd="0" parTransId="{2F566FE9-1950-FE43-BAF7-ECBB00CC4F4D}" sibTransId="{27AC38CB-34AF-8A44-94D5-0A71541C406E}"/>
    <dgm:cxn modelId="{0BC23686-7CB6-5443-88EE-B27D61D8A305}" type="presOf" srcId="{007965CB-4100-7B40-8C47-6E40A7DF1DE2}" destId="{774EB4EC-FC30-9346-B84A-4A456698CA6F}" srcOrd="0" destOrd="0" presId="urn:microsoft.com/office/officeart/2005/8/layout/lProcess2"/>
    <dgm:cxn modelId="{3FC24FA6-81CE-E248-95C8-1E089F78506D}" type="presOf" srcId="{651DCF77-DF2E-0C4F-8E44-84AB77F2006C}" destId="{E14D00F6-4FA6-774D-88B8-201F5E2644B9}" srcOrd="0" destOrd="0" presId="urn:microsoft.com/office/officeart/2005/8/layout/lProcess2"/>
    <dgm:cxn modelId="{6845F5AA-D830-A243-9212-8B61272A41F7}" type="presOf" srcId="{7A97B744-F4DE-9B41-9AD5-F195FE9490E9}" destId="{62068D93-CFCE-3F41-A23D-FBA98F6B381D}" srcOrd="0" destOrd="0" presId="urn:microsoft.com/office/officeart/2005/8/layout/lProcess2"/>
    <dgm:cxn modelId="{8180A3AF-F431-1C46-ADF6-A58ECDF90294}" type="presOf" srcId="{A9A92612-E537-7245-8E2D-CDE7503E186C}" destId="{5EF69060-D761-C24E-9802-F1271DBE24B9}" srcOrd="0" destOrd="0" presId="urn:microsoft.com/office/officeart/2005/8/layout/lProcess2"/>
    <dgm:cxn modelId="{18B52CB3-AD54-1D40-85FF-A56176E53BD5}" type="presOf" srcId="{B7F6DE22-8138-814E-ADD1-2BC356170D4C}" destId="{C9A35A95-8218-7247-95F9-912F3E523E76}" srcOrd="1" destOrd="0" presId="urn:microsoft.com/office/officeart/2005/8/layout/lProcess2"/>
    <dgm:cxn modelId="{957E79B6-67F0-F741-9D52-DBD601756B35}" type="presOf" srcId="{473453EB-AC2E-F74F-85E2-27348F7FC848}" destId="{5F4A1DB4-511D-8A42-9F36-5DE23EEF668A}" srcOrd="0" destOrd="0" presId="urn:microsoft.com/office/officeart/2005/8/layout/lProcess2"/>
    <dgm:cxn modelId="{BFC7C2BF-E79E-2941-BB74-7C6E34092958}" srcId="{B7F6DE22-8138-814E-ADD1-2BC356170D4C}" destId="{E0B6B144-957E-A541-8FFC-7C937CB0E915}" srcOrd="0" destOrd="0" parTransId="{AC250CE9-0C4A-3C41-9B30-B679D4A6413D}" sibTransId="{F1E9E6CF-2B00-BD4A-B78B-EFC96ED18A33}"/>
    <dgm:cxn modelId="{49B9ABCC-15D8-C545-84F5-7B7851D4A9D9}" srcId="{594C9B9F-C21C-0149-A004-30B51959EA6E}" destId="{D7FF7D71-CBF6-D342-91CD-424E5C19EE50}" srcOrd="2" destOrd="0" parTransId="{38687A15-2E66-4C4F-9CE8-514CDD1D53A8}" sibTransId="{A8C54F30-38FD-CA4A-9FB9-9900AB29D989}"/>
    <dgm:cxn modelId="{45DFC9D1-30AA-A345-9B92-2FAF11DCBD8E}" srcId="{A9A92612-E537-7245-8E2D-CDE7503E186C}" destId="{B7F6DE22-8138-814E-ADD1-2BC356170D4C}" srcOrd="1" destOrd="0" parTransId="{4D1C463E-EEC2-C841-84C3-A2A43C35B1CC}" sibTransId="{3255C033-FE03-9140-A217-2AAAA958B919}"/>
    <dgm:cxn modelId="{9C7A57D8-7CFF-8348-95F3-2EE57B3AC0FF}" srcId="{594C9B9F-C21C-0149-A004-30B51959EA6E}" destId="{473453EB-AC2E-F74F-85E2-27348F7FC848}" srcOrd="5" destOrd="0" parTransId="{09421754-E6C0-8544-AA0B-D49BCE418EAA}" sibTransId="{46A35BE2-9655-FB43-94BD-E36EA8E90356}"/>
    <dgm:cxn modelId="{E9F40BF1-E0C2-4A4E-8D9B-2DC5CA62F4A6}" type="presOf" srcId="{24273E8D-FED1-2D44-BD39-134CBE3FCF3E}" destId="{7959CA9B-49E1-A24C-AD44-6D5E98CAD75C}" srcOrd="0" destOrd="0" presId="urn:microsoft.com/office/officeart/2005/8/layout/lProcess2"/>
    <dgm:cxn modelId="{1A7BF4F8-978E-FD4C-B19E-5A974CF771A8}" srcId="{B7F6DE22-8138-814E-ADD1-2BC356170D4C}" destId="{9BBE449A-6EFF-DB40-876C-8323543CE246}" srcOrd="2" destOrd="0" parTransId="{6F43FBCA-E406-CE4D-AB30-875E3E4DA462}" sibTransId="{5C99F6C8-34DF-A24A-8E1D-0BECB4D3E31A}"/>
    <dgm:cxn modelId="{449D5BFE-2BC0-254A-AE68-4C1308ED618D}" srcId="{B7F6DE22-8138-814E-ADD1-2BC356170D4C}" destId="{651DCF77-DF2E-0C4F-8E44-84AB77F2006C}" srcOrd="1" destOrd="0" parTransId="{67E2D1D6-7231-264C-AE3E-AEBF134E85B0}" sibTransId="{91B43AAD-C61A-E54D-A0C2-CCFFB74AE6C6}"/>
    <dgm:cxn modelId="{455DA358-B881-9D46-A008-FE4A01DE48B7}" type="presParOf" srcId="{5EF69060-D761-C24E-9802-F1271DBE24B9}" destId="{841F5007-5EB7-124D-8BAF-7D24BAEADD4F}" srcOrd="0" destOrd="0" presId="urn:microsoft.com/office/officeart/2005/8/layout/lProcess2"/>
    <dgm:cxn modelId="{98C03C59-2223-0443-B2FC-0073130CAC7E}" type="presParOf" srcId="{841F5007-5EB7-124D-8BAF-7D24BAEADD4F}" destId="{070CA97E-DA87-4D43-B372-AF8D750A4CAC}" srcOrd="0" destOrd="0" presId="urn:microsoft.com/office/officeart/2005/8/layout/lProcess2"/>
    <dgm:cxn modelId="{797D77D1-C888-4349-BF2B-C48C303B87CB}" type="presParOf" srcId="{841F5007-5EB7-124D-8BAF-7D24BAEADD4F}" destId="{C041493B-1276-D141-AA8B-4D84DFDF8F41}" srcOrd="1" destOrd="0" presId="urn:microsoft.com/office/officeart/2005/8/layout/lProcess2"/>
    <dgm:cxn modelId="{1EEA1F00-AFC8-C24A-8778-FDB1876DD860}" type="presParOf" srcId="{841F5007-5EB7-124D-8BAF-7D24BAEADD4F}" destId="{31701C76-DD7F-144D-803A-4F1270AA37E8}" srcOrd="2" destOrd="0" presId="urn:microsoft.com/office/officeart/2005/8/layout/lProcess2"/>
    <dgm:cxn modelId="{86589B7B-4E6A-CE44-B132-8002F072C41E}" type="presParOf" srcId="{31701C76-DD7F-144D-803A-4F1270AA37E8}" destId="{999406FE-C2AB-994D-8539-744DAB1B10DD}" srcOrd="0" destOrd="0" presId="urn:microsoft.com/office/officeart/2005/8/layout/lProcess2"/>
    <dgm:cxn modelId="{D4B1E64B-95F2-E24B-9872-BF6ED469683A}" type="presParOf" srcId="{999406FE-C2AB-994D-8539-744DAB1B10DD}" destId="{774EB4EC-FC30-9346-B84A-4A456698CA6F}" srcOrd="0" destOrd="0" presId="urn:microsoft.com/office/officeart/2005/8/layout/lProcess2"/>
    <dgm:cxn modelId="{FC692B19-E545-D941-9854-B4E407B16574}" type="presParOf" srcId="{999406FE-C2AB-994D-8539-744DAB1B10DD}" destId="{09821A83-5972-894A-954A-31517BA80B7B}" srcOrd="1" destOrd="0" presId="urn:microsoft.com/office/officeart/2005/8/layout/lProcess2"/>
    <dgm:cxn modelId="{FF37EA86-FA67-7C44-8895-53EB48E05A3C}" type="presParOf" srcId="{999406FE-C2AB-994D-8539-744DAB1B10DD}" destId="{7B87626F-121F-CF4C-87C0-3E6AF2A70B16}" srcOrd="2" destOrd="0" presId="urn:microsoft.com/office/officeart/2005/8/layout/lProcess2"/>
    <dgm:cxn modelId="{C7BC6E6F-A18D-4541-AA6F-5F0052F39737}" type="presParOf" srcId="{999406FE-C2AB-994D-8539-744DAB1B10DD}" destId="{12724663-E2BE-C348-880D-CF2B866E7B04}" srcOrd="3" destOrd="0" presId="urn:microsoft.com/office/officeart/2005/8/layout/lProcess2"/>
    <dgm:cxn modelId="{512EAC90-7BD1-0C43-8A3A-E41F0E5860C9}" type="presParOf" srcId="{999406FE-C2AB-994D-8539-744DAB1B10DD}" destId="{21814905-6D5A-6245-B262-F9FCE23EE77A}" srcOrd="4" destOrd="0" presId="urn:microsoft.com/office/officeart/2005/8/layout/lProcess2"/>
    <dgm:cxn modelId="{A5540F7D-EB8C-3240-9C9E-6233CAA9063D}" type="presParOf" srcId="{999406FE-C2AB-994D-8539-744DAB1B10DD}" destId="{534CFECE-DED5-AE44-BA03-41D092108074}" srcOrd="5" destOrd="0" presId="urn:microsoft.com/office/officeart/2005/8/layout/lProcess2"/>
    <dgm:cxn modelId="{A20CD3D9-3F35-1A46-A01B-2C9F72C6D82D}" type="presParOf" srcId="{999406FE-C2AB-994D-8539-744DAB1B10DD}" destId="{62068D93-CFCE-3F41-A23D-FBA98F6B381D}" srcOrd="6" destOrd="0" presId="urn:microsoft.com/office/officeart/2005/8/layout/lProcess2"/>
    <dgm:cxn modelId="{6CD01BBE-3BFA-944C-917F-1CBABDB0391D}" type="presParOf" srcId="{999406FE-C2AB-994D-8539-744DAB1B10DD}" destId="{79AE3A57-F669-7249-A8ED-5AB4822F6B29}" srcOrd="7" destOrd="0" presId="urn:microsoft.com/office/officeart/2005/8/layout/lProcess2"/>
    <dgm:cxn modelId="{82720C51-B77A-6346-BBBB-D37D5CD4A390}" type="presParOf" srcId="{999406FE-C2AB-994D-8539-744DAB1B10DD}" destId="{7959CA9B-49E1-A24C-AD44-6D5E98CAD75C}" srcOrd="8" destOrd="0" presId="urn:microsoft.com/office/officeart/2005/8/layout/lProcess2"/>
    <dgm:cxn modelId="{DE7E800E-1D40-7E48-A88A-C0C2581E27FA}" type="presParOf" srcId="{999406FE-C2AB-994D-8539-744DAB1B10DD}" destId="{39290622-60EF-6F48-A8EF-D0001F77408F}" srcOrd="9" destOrd="0" presId="urn:microsoft.com/office/officeart/2005/8/layout/lProcess2"/>
    <dgm:cxn modelId="{7EA6BA64-DF7E-F64D-B909-65918B34B01B}" type="presParOf" srcId="{999406FE-C2AB-994D-8539-744DAB1B10DD}" destId="{5F4A1DB4-511D-8A42-9F36-5DE23EEF668A}" srcOrd="10" destOrd="0" presId="urn:microsoft.com/office/officeart/2005/8/layout/lProcess2"/>
    <dgm:cxn modelId="{3A511641-A729-8C47-93E8-B3E6BDE6BF06}" type="presParOf" srcId="{5EF69060-D761-C24E-9802-F1271DBE24B9}" destId="{BF3210B1-2CDF-CE46-8AF7-7AC9E95D2EFD}" srcOrd="1" destOrd="0" presId="urn:microsoft.com/office/officeart/2005/8/layout/lProcess2"/>
    <dgm:cxn modelId="{8F5B393B-B430-9147-B2F3-7DFB3D512E44}" type="presParOf" srcId="{5EF69060-D761-C24E-9802-F1271DBE24B9}" destId="{BCD41B96-8DF1-B84E-8BFD-5AD789D91C9A}" srcOrd="2" destOrd="0" presId="urn:microsoft.com/office/officeart/2005/8/layout/lProcess2"/>
    <dgm:cxn modelId="{46763EB2-9353-0D4F-A8D4-7AF631A281CD}" type="presParOf" srcId="{BCD41B96-8DF1-B84E-8BFD-5AD789D91C9A}" destId="{BA877943-A452-964E-AAEF-2897D22B901F}" srcOrd="0" destOrd="0" presId="urn:microsoft.com/office/officeart/2005/8/layout/lProcess2"/>
    <dgm:cxn modelId="{25EA12A5-D6FE-1848-AFC8-9A40DAB0F048}" type="presParOf" srcId="{BCD41B96-8DF1-B84E-8BFD-5AD789D91C9A}" destId="{C9A35A95-8218-7247-95F9-912F3E523E76}" srcOrd="1" destOrd="0" presId="urn:microsoft.com/office/officeart/2005/8/layout/lProcess2"/>
    <dgm:cxn modelId="{CE905C46-0547-BF47-AD68-E584D8AAAF9D}" type="presParOf" srcId="{BCD41B96-8DF1-B84E-8BFD-5AD789D91C9A}" destId="{0F2D03BC-AC7E-5E43-A203-A8D432A9AF11}" srcOrd="2" destOrd="0" presId="urn:microsoft.com/office/officeart/2005/8/layout/lProcess2"/>
    <dgm:cxn modelId="{EC5BAFDB-500B-0A40-A93D-070623CBC413}" type="presParOf" srcId="{0F2D03BC-AC7E-5E43-A203-A8D432A9AF11}" destId="{39CFBAB9-0AA6-B34B-A857-AD1C5110D055}" srcOrd="0" destOrd="0" presId="urn:microsoft.com/office/officeart/2005/8/layout/lProcess2"/>
    <dgm:cxn modelId="{EB395B00-5214-C449-B673-D8E5BCF108C7}" type="presParOf" srcId="{39CFBAB9-0AA6-B34B-A857-AD1C5110D055}" destId="{81DF9A38-9CB4-814B-8CBA-756F6D914D5F}" srcOrd="0" destOrd="0" presId="urn:microsoft.com/office/officeart/2005/8/layout/lProcess2"/>
    <dgm:cxn modelId="{452DF69F-244C-F147-AEB6-D9374DE92AAB}" type="presParOf" srcId="{39CFBAB9-0AA6-B34B-A857-AD1C5110D055}" destId="{9FE2012C-51B2-A941-B374-BD70E0218A17}" srcOrd="1" destOrd="0" presId="urn:microsoft.com/office/officeart/2005/8/layout/lProcess2"/>
    <dgm:cxn modelId="{EB851B23-B6E3-5D41-8FD8-48CD85A549B3}" type="presParOf" srcId="{39CFBAB9-0AA6-B34B-A857-AD1C5110D055}" destId="{E14D00F6-4FA6-774D-88B8-201F5E2644B9}" srcOrd="2" destOrd="0" presId="urn:microsoft.com/office/officeart/2005/8/layout/lProcess2"/>
    <dgm:cxn modelId="{0CBA33AA-7FCF-0A4A-B597-DDA32AC66EF7}" type="presParOf" srcId="{39CFBAB9-0AA6-B34B-A857-AD1C5110D055}" destId="{700C1F03-15E2-4742-B9D5-EEC07940245D}" srcOrd="3" destOrd="0" presId="urn:microsoft.com/office/officeart/2005/8/layout/lProcess2"/>
    <dgm:cxn modelId="{ABF571BF-ED35-8F4E-9FEB-2A79DE89FC95}" type="presParOf" srcId="{39CFBAB9-0AA6-B34B-A857-AD1C5110D055}" destId="{5173E310-A858-734F-9CA1-EB2017227833}" srcOrd="4" destOrd="0" presId="urn:microsoft.com/office/officeart/2005/8/layout/lProcess2"/>
    <dgm:cxn modelId="{14226E7F-874F-6945-BA57-B2D1D1E78BE1}" type="presParOf" srcId="{39CFBAB9-0AA6-B34B-A857-AD1C5110D055}" destId="{7371CDB7-A490-6E4B-8408-78F4A9714429}" srcOrd="5" destOrd="0" presId="urn:microsoft.com/office/officeart/2005/8/layout/lProcess2"/>
    <dgm:cxn modelId="{5364DF16-78F2-8344-B07E-FF2B273014E3}" type="presParOf" srcId="{39CFBAB9-0AA6-B34B-A857-AD1C5110D055}" destId="{5158DC89-D883-C64F-9C15-181E17356249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34B3949-579E-2C49-B41E-75DEF8831324}" type="doc">
      <dgm:prSet loTypeId="urn:microsoft.com/office/officeart/2005/8/layout/hList9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688852-E091-AA47-B550-FC4A0F3DD762}">
      <dgm:prSet phldrT="[Text]"/>
      <dgm:spPr/>
      <dgm:t>
        <a:bodyPr/>
        <a:lstStyle/>
        <a:p>
          <a:r>
            <a:rPr lang="en-US" dirty="0"/>
            <a:t>Pros</a:t>
          </a:r>
        </a:p>
      </dgm:t>
    </dgm:pt>
    <dgm:pt modelId="{DDEFC21D-243D-BF4B-9068-1D7C39097B88}" type="parTrans" cxnId="{FA006741-BC72-BE40-A582-299A3133749C}">
      <dgm:prSet/>
      <dgm:spPr/>
      <dgm:t>
        <a:bodyPr/>
        <a:lstStyle/>
        <a:p>
          <a:endParaRPr lang="en-US"/>
        </a:p>
      </dgm:t>
    </dgm:pt>
    <dgm:pt modelId="{24C31CD5-B750-704B-A2C2-DFF2959FFFE7}" type="sibTrans" cxnId="{FA006741-BC72-BE40-A582-299A3133749C}">
      <dgm:prSet/>
      <dgm:spPr/>
      <dgm:t>
        <a:bodyPr/>
        <a:lstStyle/>
        <a:p>
          <a:endParaRPr lang="en-US"/>
        </a:p>
      </dgm:t>
    </dgm:pt>
    <dgm:pt modelId="{4B2326B1-50E2-C440-AA83-AC85D136D71D}">
      <dgm:prSet phldrT="[Text]"/>
      <dgm:spPr/>
      <dgm:t>
        <a:bodyPr/>
        <a:lstStyle/>
        <a:p>
          <a:r>
            <a:rPr lang="en-US" dirty="0"/>
            <a:t>Quick process</a:t>
          </a:r>
        </a:p>
      </dgm:t>
    </dgm:pt>
    <dgm:pt modelId="{E063B2A2-4A74-8E42-B42C-238042A780D2}" type="parTrans" cxnId="{817BB4AA-77C5-7A4B-A22A-F58FE720D902}">
      <dgm:prSet/>
      <dgm:spPr/>
      <dgm:t>
        <a:bodyPr/>
        <a:lstStyle/>
        <a:p>
          <a:endParaRPr lang="en-US"/>
        </a:p>
      </dgm:t>
    </dgm:pt>
    <dgm:pt modelId="{DA6314AF-7B6F-F842-B3EF-18423512FA7A}" type="sibTrans" cxnId="{817BB4AA-77C5-7A4B-A22A-F58FE720D902}">
      <dgm:prSet/>
      <dgm:spPr/>
      <dgm:t>
        <a:bodyPr/>
        <a:lstStyle/>
        <a:p>
          <a:endParaRPr lang="en-US"/>
        </a:p>
      </dgm:t>
    </dgm:pt>
    <dgm:pt modelId="{04634342-69C9-7E44-B5CA-286E71EDCF0E}">
      <dgm:prSet phldrT="[Text]"/>
      <dgm:spPr/>
      <dgm:t>
        <a:bodyPr/>
        <a:lstStyle/>
        <a:p>
          <a:r>
            <a:rPr lang="en-US" dirty="0"/>
            <a:t>High percentage of positive response</a:t>
          </a:r>
        </a:p>
      </dgm:t>
    </dgm:pt>
    <dgm:pt modelId="{CCCCAE2E-FBDB-FB43-B132-DE656AA0C1F5}" type="parTrans" cxnId="{D9A8F420-36CE-D14D-835D-87D74179E1C2}">
      <dgm:prSet/>
      <dgm:spPr/>
      <dgm:t>
        <a:bodyPr/>
        <a:lstStyle/>
        <a:p>
          <a:endParaRPr lang="en-US"/>
        </a:p>
      </dgm:t>
    </dgm:pt>
    <dgm:pt modelId="{0F4E4061-0E8F-164E-BC1D-0F4E76E043A1}" type="sibTrans" cxnId="{D9A8F420-36CE-D14D-835D-87D74179E1C2}">
      <dgm:prSet/>
      <dgm:spPr/>
      <dgm:t>
        <a:bodyPr/>
        <a:lstStyle/>
        <a:p>
          <a:endParaRPr lang="en-US"/>
        </a:p>
      </dgm:t>
    </dgm:pt>
    <dgm:pt modelId="{448E82B9-C302-464C-AD5A-EC6AEE81B189}">
      <dgm:prSet phldrT="[Text]"/>
      <dgm:spPr/>
      <dgm:t>
        <a:bodyPr/>
        <a:lstStyle/>
        <a:p>
          <a:r>
            <a:rPr lang="en-US" dirty="0"/>
            <a:t>Cons</a:t>
          </a:r>
        </a:p>
      </dgm:t>
    </dgm:pt>
    <dgm:pt modelId="{A0194557-6C16-C743-8C38-CD1D8BEA4DAD}" type="parTrans" cxnId="{D67434DE-D855-6A4C-BD3C-E26BB90E9FF7}">
      <dgm:prSet/>
      <dgm:spPr/>
      <dgm:t>
        <a:bodyPr/>
        <a:lstStyle/>
        <a:p>
          <a:endParaRPr lang="en-US"/>
        </a:p>
      </dgm:t>
    </dgm:pt>
    <dgm:pt modelId="{A14C3B0D-793B-4E41-A4E9-1472D23D0837}" type="sibTrans" cxnId="{D67434DE-D855-6A4C-BD3C-E26BB90E9FF7}">
      <dgm:prSet/>
      <dgm:spPr/>
      <dgm:t>
        <a:bodyPr/>
        <a:lstStyle/>
        <a:p>
          <a:endParaRPr lang="en-US"/>
        </a:p>
      </dgm:t>
    </dgm:pt>
    <dgm:pt modelId="{9904515E-42A3-5E46-9523-D2D294F793AB}">
      <dgm:prSet phldrT="[Text]"/>
      <dgm:spPr/>
      <dgm:t>
        <a:bodyPr/>
        <a:lstStyle/>
        <a:p>
          <a:r>
            <a:rPr lang="en-US" dirty="0"/>
            <a:t>Breach of contracts</a:t>
          </a:r>
        </a:p>
      </dgm:t>
    </dgm:pt>
    <dgm:pt modelId="{FFA98B68-9A44-ED4B-99B5-85081E208459}" type="parTrans" cxnId="{2B970FB9-1D60-FC41-BF1F-3E9EDC93D1ED}">
      <dgm:prSet/>
      <dgm:spPr/>
      <dgm:t>
        <a:bodyPr/>
        <a:lstStyle/>
        <a:p>
          <a:endParaRPr lang="en-US"/>
        </a:p>
      </dgm:t>
    </dgm:pt>
    <dgm:pt modelId="{74B6A34D-8ECA-C84C-B243-AFD044618FEA}" type="sibTrans" cxnId="{2B970FB9-1D60-FC41-BF1F-3E9EDC93D1ED}">
      <dgm:prSet/>
      <dgm:spPr/>
      <dgm:t>
        <a:bodyPr/>
        <a:lstStyle/>
        <a:p>
          <a:endParaRPr lang="en-US"/>
        </a:p>
      </dgm:t>
    </dgm:pt>
    <dgm:pt modelId="{19293727-F1D1-A64D-9717-69E8BF3291E0}">
      <dgm:prSet phldrT="[Text]"/>
      <dgm:spPr/>
      <dgm:t>
        <a:bodyPr/>
        <a:lstStyle/>
        <a:p>
          <a:r>
            <a:rPr lang="en-US" dirty="0"/>
            <a:t>Limited in amounts</a:t>
          </a:r>
        </a:p>
      </dgm:t>
    </dgm:pt>
    <dgm:pt modelId="{7A335361-3E91-6A41-B09A-98E9E318C44D}" type="parTrans" cxnId="{832A2944-176C-B547-B67B-240804069BC0}">
      <dgm:prSet/>
      <dgm:spPr/>
      <dgm:t>
        <a:bodyPr/>
        <a:lstStyle/>
        <a:p>
          <a:endParaRPr lang="en-US"/>
        </a:p>
      </dgm:t>
    </dgm:pt>
    <dgm:pt modelId="{A290ABE9-B526-6545-9A1B-E85EDA5DA460}" type="sibTrans" cxnId="{832A2944-176C-B547-B67B-240804069BC0}">
      <dgm:prSet/>
      <dgm:spPr/>
      <dgm:t>
        <a:bodyPr/>
        <a:lstStyle/>
        <a:p>
          <a:endParaRPr lang="en-US"/>
        </a:p>
      </dgm:t>
    </dgm:pt>
    <dgm:pt modelId="{3EB92CBE-1DA1-7844-A309-C4F997057D5A}">
      <dgm:prSet/>
      <dgm:spPr/>
      <dgm:t>
        <a:bodyPr/>
        <a:lstStyle/>
        <a:p>
          <a:r>
            <a:rPr lang="en-US" dirty="0"/>
            <a:t>Flexible repayment</a:t>
          </a:r>
        </a:p>
      </dgm:t>
    </dgm:pt>
    <dgm:pt modelId="{53343E07-7C3D-8841-B6E1-70D907CDB012}" type="parTrans" cxnId="{D8E72F09-A8FE-6649-BC54-F8503BDC5748}">
      <dgm:prSet/>
      <dgm:spPr/>
      <dgm:t>
        <a:bodyPr/>
        <a:lstStyle/>
        <a:p>
          <a:endParaRPr lang="en-US"/>
        </a:p>
      </dgm:t>
    </dgm:pt>
    <dgm:pt modelId="{EF6E835E-D9F8-0B44-B2DF-854565666E31}" type="sibTrans" cxnId="{D8E72F09-A8FE-6649-BC54-F8503BDC5748}">
      <dgm:prSet/>
      <dgm:spPr/>
      <dgm:t>
        <a:bodyPr/>
        <a:lstStyle/>
        <a:p>
          <a:endParaRPr lang="en-US"/>
        </a:p>
      </dgm:t>
    </dgm:pt>
    <dgm:pt modelId="{C13925E7-73F6-2F4F-944D-88038A015E05}">
      <dgm:prSet/>
      <dgm:spPr/>
      <dgm:t>
        <a:bodyPr/>
        <a:lstStyle/>
        <a:p>
          <a:r>
            <a:rPr lang="en-US" dirty="0"/>
            <a:t>No collateral required</a:t>
          </a:r>
        </a:p>
      </dgm:t>
    </dgm:pt>
    <dgm:pt modelId="{BA5E494B-A9FB-4640-A88E-73CA3D640581}" type="parTrans" cxnId="{80F96084-5143-8E4A-A064-504B823586F1}">
      <dgm:prSet/>
      <dgm:spPr/>
      <dgm:t>
        <a:bodyPr/>
        <a:lstStyle/>
        <a:p>
          <a:endParaRPr lang="en-US"/>
        </a:p>
      </dgm:t>
    </dgm:pt>
    <dgm:pt modelId="{4ACBBA37-9A48-254C-9EBF-0AC56001F28D}" type="sibTrans" cxnId="{80F96084-5143-8E4A-A064-504B823586F1}">
      <dgm:prSet/>
      <dgm:spPr/>
      <dgm:t>
        <a:bodyPr/>
        <a:lstStyle/>
        <a:p>
          <a:endParaRPr lang="en-US"/>
        </a:p>
      </dgm:t>
    </dgm:pt>
    <dgm:pt modelId="{09D1300B-B82A-EE40-BAD4-A273AC8328DF}">
      <dgm:prSet/>
      <dgm:spPr/>
      <dgm:t>
        <a:bodyPr/>
        <a:lstStyle/>
        <a:p>
          <a:r>
            <a:rPr lang="en-US" dirty="0"/>
            <a:t>Major strains on personal relationships</a:t>
          </a:r>
        </a:p>
      </dgm:t>
    </dgm:pt>
    <dgm:pt modelId="{2A78C33D-852E-C64B-B80F-B58F7E47E971}" type="parTrans" cxnId="{4B986197-BFBB-7F4B-A881-E4C5212AE348}">
      <dgm:prSet/>
      <dgm:spPr/>
      <dgm:t>
        <a:bodyPr/>
        <a:lstStyle/>
        <a:p>
          <a:endParaRPr lang="en-US"/>
        </a:p>
      </dgm:t>
    </dgm:pt>
    <dgm:pt modelId="{543D97A6-6737-AD4E-9607-C6ECD5E76E63}" type="sibTrans" cxnId="{4B986197-BFBB-7F4B-A881-E4C5212AE348}">
      <dgm:prSet/>
      <dgm:spPr/>
      <dgm:t>
        <a:bodyPr/>
        <a:lstStyle/>
        <a:p>
          <a:endParaRPr lang="en-US"/>
        </a:p>
      </dgm:t>
    </dgm:pt>
    <dgm:pt modelId="{37D18076-75FF-0C4B-802D-5D0D3ACE7E4C}" type="pres">
      <dgm:prSet presAssocID="{C34B3949-579E-2C49-B41E-75DEF8831324}" presName="list" presStyleCnt="0">
        <dgm:presLayoutVars>
          <dgm:dir/>
          <dgm:animLvl val="lvl"/>
        </dgm:presLayoutVars>
      </dgm:prSet>
      <dgm:spPr/>
    </dgm:pt>
    <dgm:pt modelId="{F0C7BFC5-75CC-EA4A-A851-E82E7FB71701}" type="pres">
      <dgm:prSet presAssocID="{40688852-E091-AA47-B550-FC4A0F3DD762}" presName="posSpace" presStyleCnt="0"/>
      <dgm:spPr/>
    </dgm:pt>
    <dgm:pt modelId="{7872D750-D050-6D49-ACC1-8875CC3EA7D9}" type="pres">
      <dgm:prSet presAssocID="{40688852-E091-AA47-B550-FC4A0F3DD762}" presName="vertFlow" presStyleCnt="0"/>
      <dgm:spPr/>
    </dgm:pt>
    <dgm:pt modelId="{552F6C98-3649-0C4E-9504-36DA57203C9B}" type="pres">
      <dgm:prSet presAssocID="{40688852-E091-AA47-B550-FC4A0F3DD762}" presName="topSpace" presStyleCnt="0"/>
      <dgm:spPr/>
    </dgm:pt>
    <dgm:pt modelId="{B70E9D84-1EB4-0B41-9657-9302C3991AF4}" type="pres">
      <dgm:prSet presAssocID="{40688852-E091-AA47-B550-FC4A0F3DD762}" presName="firstComp" presStyleCnt="0"/>
      <dgm:spPr/>
    </dgm:pt>
    <dgm:pt modelId="{BA53316C-4FD6-6B48-8ECC-C37669581BCD}" type="pres">
      <dgm:prSet presAssocID="{40688852-E091-AA47-B550-FC4A0F3DD762}" presName="firstChild" presStyleLbl="bgAccFollowNode1" presStyleIdx="0" presStyleCnt="7" custLinFactNeighborX="-71890"/>
      <dgm:spPr/>
    </dgm:pt>
    <dgm:pt modelId="{DF582F82-FB72-F84D-90FA-B0475C5DE237}" type="pres">
      <dgm:prSet presAssocID="{40688852-E091-AA47-B550-FC4A0F3DD762}" presName="firstChildTx" presStyleLbl="bgAccFollowNode1" presStyleIdx="0" presStyleCnt="7">
        <dgm:presLayoutVars>
          <dgm:bulletEnabled val="1"/>
        </dgm:presLayoutVars>
      </dgm:prSet>
      <dgm:spPr/>
    </dgm:pt>
    <dgm:pt modelId="{9E39B9CA-43DF-2B42-92D0-F89F2B13775A}" type="pres">
      <dgm:prSet presAssocID="{04634342-69C9-7E44-B5CA-286E71EDCF0E}" presName="comp" presStyleCnt="0"/>
      <dgm:spPr/>
    </dgm:pt>
    <dgm:pt modelId="{04694DA5-4A24-1344-A6AE-A9A1B4D4E6E8}" type="pres">
      <dgm:prSet presAssocID="{04634342-69C9-7E44-B5CA-286E71EDCF0E}" presName="child" presStyleLbl="bgAccFollowNode1" presStyleIdx="1" presStyleCnt="7" custLinFactNeighborX="-73050" custLinFactNeighborY="1738"/>
      <dgm:spPr/>
    </dgm:pt>
    <dgm:pt modelId="{B694B4DA-DF0F-DD4A-87AB-92CDB07B6D65}" type="pres">
      <dgm:prSet presAssocID="{04634342-69C9-7E44-B5CA-286E71EDCF0E}" presName="childTx" presStyleLbl="bgAccFollowNode1" presStyleIdx="1" presStyleCnt="7">
        <dgm:presLayoutVars>
          <dgm:bulletEnabled val="1"/>
        </dgm:presLayoutVars>
      </dgm:prSet>
      <dgm:spPr/>
    </dgm:pt>
    <dgm:pt modelId="{E2F53B9F-4F7C-8948-8309-9B88DE1064B8}" type="pres">
      <dgm:prSet presAssocID="{3EB92CBE-1DA1-7844-A309-C4F997057D5A}" presName="comp" presStyleCnt="0"/>
      <dgm:spPr/>
    </dgm:pt>
    <dgm:pt modelId="{C071A215-E790-354D-8B5C-501B342222B5}" type="pres">
      <dgm:prSet presAssocID="{3EB92CBE-1DA1-7844-A309-C4F997057D5A}" presName="child" presStyleLbl="bgAccFollowNode1" presStyleIdx="2" presStyleCnt="7" custLinFactNeighborX="-73051" custLinFactNeighborY="3476"/>
      <dgm:spPr/>
    </dgm:pt>
    <dgm:pt modelId="{09BD776A-FC28-E542-A6EA-1A417D9F7590}" type="pres">
      <dgm:prSet presAssocID="{3EB92CBE-1DA1-7844-A309-C4F997057D5A}" presName="childTx" presStyleLbl="bgAccFollowNode1" presStyleIdx="2" presStyleCnt="7">
        <dgm:presLayoutVars>
          <dgm:bulletEnabled val="1"/>
        </dgm:presLayoutVars>
      </dgm:prSet>
      <dgm:spPr/>
    </dgm:pt>
    <dgm:pt modelId="{C00A7EDE-E6E5-4949-9399-1CB2831B5791}" type="pres">
      <dgm:prSet presAssocID="{C13925E7-73F6-2F4F-944D-88038A015E05}" presName="comp" presStyleCnt="0"/>
      <dgm:spPr/>
    </dgm:pt>
    <dgm:pt modelId="{D9723158-9168-E344-9DF8-20899DBE9A6A}" type="pres">
      <dgm:prSet presAssocID="{C13925E7-73F6-2F4F-944D-88038A015E05}" presName="child" presStyleLbl="bgAccFollowNode1" presStyleIdx="3" presStyleCnt="7" custLinFactNeighborX="-71890" custLinFactNeighborY="1788"/>
      <dgm:spPr/>
    </dgm:pt>
    <dgm:pt modelId="{BB9B12D7-AA66-054E-9F82-DC98A4C522C3}" type="pres">
      <dgm:prSet presAssocID="{C13925E7-73F6-2F4F-944D-88038A015E05}" presName="childTx" presStyleLbl="bgAccFollowNode1" presStyleIdx="3" presStyleCnt="7">
        <dgm:presLayoutVars>
          <dgm:bulletEnabled val="1"/>
        </dgm:presLayoutVars>
      </dgm:prSet>
      <dgm:spPr/>
    </dgm:pt>
    <dgm:pt modelId="{6E2F2E4F-1576-0946-8B73-8C260FE1300E}" type="pres">
      <dgm:prSet presAssocID="{40688852-E091-AA47-B550-FC4A0F3DD762}" presName="negSpace" presStyleCnt="0"/>
      <dgm:spPr/>
    </dgm:pt>
    <dgm:pt modelId="{7726A6D2-AF63-B141-8F85-31F48773F8E7}" type="pres">
      <dgm:prSet presAssocID="{40688852-E091-AA47-B550-FC4A0F3DD762}" presName="circle" presStyleLbl="node1" presStyleIdx="0" presStyleCnt="2" custLinFactNeighborX="-71890" custLinFactNeighborY="-3479"/>
      <dgm:spPr/>
    </dgm:pt>
    <dgm:pt modelId="{47541990-1260-7844-8797-080EFFA8035E}" type="pres">
      <dgm:prSet presAssocID="{24C31CD5-B750-704B-A2C2-DFF2959FFFE7}" presName="transSpace" presStyleCnt="0"/>
      <dgm:spPr/>
    </dgm:pt>
    <dgm:pt modelId="{49A813F4-922C-5946-9D08-0FF91BDC1EF1}" type="pres">
      <dgm:prSet presAssocID="{448E82B9-C302-464C-AD5A-EC6AEE81B189}" presName="posSpace" presStyleCnt="0"/>
      <dgm:spPr/>
    </dgm:pt>
    <dgm:pt modelId="{01C15F83-798D-7A4D-9973-498069148C4F}" type="pres">
      <dgm:prSet presAssocID="{448E82B9-C302-464C-AD5A-EC6AEE81B189}" presName="vertFlow" presStyleCnt="0"/>
      <dgm:spPr/>
    </dgm:pt>
    <dgm:pt modelId="{0CA436AB-93ED-F841-8A3C-5ACFD56EB452}" type="pres">
      <dgm:prSet presAssocID="{448E82B9-C302-464C-AD5A-EC6AEE81B189}" presName="topSpace" presStyleCnt="0"/>
      <dgm:spPr/>
    </dgm:pt>
    <dgm:pt modelId="{076B7AD9-0CA1-5241-A6FA-4BCDF55ECD9E}" type="pres">
      <dgm:prSet presAssocID="{448E82B9-C302-464C-AD5A-EC6AEE81B189}" presName="firstComp" presStyleCnt="0"/>
      <dgm:spPr/>
    </dgm:pt>
    <dgm:pt modelId="{8A3AE576-06FF-7F4B-B252-0E21E50FD886}" type="pres">
      <dgm:prSet presAssocID="{448E82B9-C302-464C-AD5A-EC6AEE81B189}" presName="firstChild" presStyleLbl="bgAccFollowNode1" presStyleIdx="4" presStyleCnt="7"/>
      <dgm:spPr/>
    </dgm:pt>
    <dgm:pt modelId="{59B2B74D-A2A5-0445-93F3-22EC18AFF085}" type="pres">
      <dgm:prSet presAssocID="{448E82B9-C302-464C-AD5A-EC6AEE81B189}" presName="firstChildTx" presStyleLbl="bgAccFollowNode1" presStyleIdx="4" presStyleCnt="7">
        <dgm:presLayoutVars>
          <dgm:bulletEnabled val="1"/>
        </dgm:presLayoutVars>
      </dgm:prSet>
      <dgm:spPr/>
    </dgm:pt>
    <dgm:pt modelId="{CC074D5F-F3C5-E84A-BBCD-5902178D5C8C}" type="pres">
      <dgm:prSet presAssocID="{19293727-F1D1-A64D-9717-69E8BF3291E0}" presName="comp" presStyleCnt="0"/>
      <dgm:spPr/>
    </dgm:pt>
    <dgm:pt modelId="{385F1F8A-B982-D64E-A8C3-F67627B17DCD}" type="pres">
      <dgm:prSet presAssocID="{19293727-F1D1-A64D-9717-69E8BF3291E0}" presName="child" presStyleLbl="bgAccFollowNode1" presStyleIdx="5" presStyleCnt="7"/>
      <dgm:spPr/>
    </dgm:pt>
    <dgm:pt modelId="{63988650-BDD5-5941-BBEF-4DD5515F2934}" type="pres">
      <dgm:prSet presAssocID="{19293727-F1D1-A64D-9717-69E8BF3291E0}" presName="childTx" presStyleLbl="bgAccFollowNode1" presStyleIdx="5" presStyleCnt="7">
        <dgm:presLayoutVars>
          <dgm:bulletEnabled val="1"/>
        </dgm:presLayoutVars>
      </dgm:prSet>
      <dgm:spPr/>
    </dgm:pt>
    <dgm:pt modelId="{FA64FBDD-8AB8-D545-AF15-DAC8D87E0539}" type="pres">
      <dgm:prSet presAssocID="{09D1300B-B82A-EE40-BAD4-A273AC8328DF}" presName="comp" presStyleCnt="0"/>
      <dgm:spPr/>
    </dgm:pt>
    <dgm:pt modelId="{78EE3B3B-259B-2642-BBF5-A05603225930}" type="pres">
      <dgm:prSet presAssocID="{09D1300B-B82A-EE40-BAD4-A273AC8328DF}" presName="child" presStyleLbl="bgAccFollowNode1" presStyleIdx="6" presStyleCnt="7"/>
      <dgm:spPr/>
    </dgm:pt>
    <dgm:pt modelId="{00D15698-F432-D748-9835-CB9746E610C2}" type="pres">
      <dgm:prSet presAssocID="{09D1300B-B82A-EE40-BAD4-A273AC8328DF}" presName="childTx" presStyleLbl="bgAccFollowNode1" presStyleIdx="6" presStyleCnt="7">
        <dgm:presLayoutVars>
          <dgm:bulletEnabled val="1"/>
        </dgm:presLayoutVars>
      </dgm:prSet>
      <dgm:spPr/>
    </dgm:pt>
    <dgm:pt modelId="{EB65A90A-84F8-5944-BE3E-281B5EA4B2CA}" type="pres">
      <dgm:prSet presAssocID="{448E82B9-C302-464C-AD5A-EC6AEE81B189}" presName="negSpace" presStyleCnt="0"/>
      <dgm:spPr/>
    </dgm:pt>
    <dgm:pt modelId="{6B586787-B8C2-8749-9D70-DEF710577F63}" type="pres">
      <dgm:prSet presAssocID="{448E82B9-C302-464C-AD5A-EC6AEE81B189}" presName="circle" presStyleLbl="node1" presStyleIdx="1" presStyleCnt="2"/>
      <dgm:spPr/>
    </dgm:pt>
  </dgm:ptLst>
  <dgm:cxnLst>
    <dgm:cxn modelId="{A43DDC08-8389-E246-A217-5AC1178674DF}" type="presOf" srcId="{C13925E7-73F6-2F4F-944D-88038A015E05}" destId="{D9723158-9168-E344-9DF8-20899DBE9A6A}" srcOrd="0" destOrd="0" presId="urn:microsoft.com/office/officeart/2005/8/layout/hList9"/>
    <dgm:cxn modelId="{D8E72F09-A8FE-6649-BC54-F8503BDC5748}" srcId="{40688852-E091-AA47-B550-FC4A0F3DD762}" destId="{3EB92CBE-1DA1-7844-A309-C4F997057D5A}" srcOrd="2" destOrd="0" parTransId="{53343E07-7C3D-8841-B6E1-70D907CDB012}" sibTransId="{EF6E835E-D9F8-0B44-B2DF-854565666E31}"/>
    <dgm:cxn modelId="{D9A8F420-36CE-D14D-835D-87D74179E1C2}" srcId="{40688852-E091-AA47-B550-FC4A0F3DD762}" destId="{04634342-69C9-7E44-B5CA-286E71EDCF0E}" srcOrd="1" destOrd="0" parTransId="{CCCCAE2E-FBDB-FB43-B132-DE656AA0C1F5}" sibTransId="{0F4E4061-0E8F-164E-BC1D-0F4E76E043A1}"/>
    <dgm:cxn modelId="{C630362A-6B76-0947-B91D-88DFD8227119}" type="presOf" srcId="{4B2326B1-50E2-C440-AA83-AC85D136D71D}" destId="{DF582F82-FB72-F84D-90FA-B0475C5DE237}" srcOrd="1" destOrd="0" presId="urn:microsoft.com/office/officeart/2005/8/layout/hList9"/>
    <dgm:cxn modelId="{29B7832B-19E7-3342-9014-B22AE6CF2F81}" type="presOf" srcId="{448E82B9-C302-464C-AD5A-EC6AEE81B189}" destId="{6B586787-B8C2-8749-9D70-DEF710577F63}" srcOrd="0" destOrd="0" presId="urn:microsoft.com/office/officeart/2005/8/layout/hList9"/>
    <dgm:cxn modelId="{5DD9972C-40C4-CA4B-8D01-66C9331BBD9A}" type="presOf" srcId="{40688852-E091-AA47-B550-FC4A0F3DD762}" destId="{7726A6D2-AF63-B141-8F85-31F48773F8E7}" srcOrd="0" destOrd="0" presId="urn:microsoft.com/office/officeart/2005/8/layout/hList9"/>
    <dgm:cxn modelId="{A4553A2D-D6AB-6548-B685-3638A79C4B04}" type="presOf" srcId="{19293727-F1D1-A64D-9717-69E8BF3291E0}" destId="{63988650-BDD5-5941-BBEF-4DD5515F2934}" srcOrd="1" destOrd="0" presId="urn:microsoft.com/office/officeart/2005/8/layout/hList9"/>
    <dgm:cxn modelId="{FA006741-BC72-BE40-A582-299A3133749C}" srcId="{C34B3949-579E-2C49-B41E-75DEF8831324}" destId="{40688852-E091-AA47-B550-FC4A0F3DD762}" srcOrd="0" destOrd="0" parTransId="{DDEFC21D-243D-BF4B-9068-1D7C39097B88}" sibTransId="{24C31CD5-B750-704B-A2C2-DFF2959FFFE7}"/>
    <dgm:cxn modelId="{832A2944-176C-B547-B67B-240804069BC0}" srcId="{448E82B9-C302-464C-AD5A-EC6AEE81B189}" destId="{19293727-F1D1-A64D-9717-69E8BF3291E0}" srcOrd="1" destOrd="0" parTransId="{7A335361-3E91-6A41-B09A-98E9E318C44D}" sibTransId="{A290ABE9-B526-6545-9A1B-E85EDA5DA460}"/>
    <dgm:cxn modelId="{853CA769-4033-7547-875E-2CBC535017E6}" type="presOf" srcId="{04634342-69C9-7E44-B5CA-286E71EDCF0E}" destId="{04694DA5-4A24-1344-A6AE-A9A1B4D4E6E8}" srcOrd="0" destOrd="0" presId="urn:microsoft.com/office/officeart/2005/8/layout/hList9"/>
    <dgm:cxn modelId="{5ED24F4B-8865-C842-8816-019FC702A9B2}" type="presOf" srcId="{C34B3949-579E-2C49-B41E-75DEF8831324}" destId="{37D18076-75FF-0C4B-802D-5D0D3ACE7E4C}" srcOrd="0" destOrd="0" presId="urn:microsoft.com/office/officeart/2005/8/layout/hList9"/>
    <dgm:cxn modelId="{CA9BAC4B-B257-B541-8233-430CB67EBB13}" type="presOf" srcId="{4B2326B1-50E2-C440-AA83-AC85D136D71D}" destId="{BA53316C-4FD6-6B48-8ECC-C37669581BCD}" srcOrd="0" destOrd="0" presId="urn:microsoft.com/office/officeart/2005/8/layout/hList9"/>
    <dgm:cxn modelId="{9B56EF58-FFAB-394F-AD83-002F7A10D558}" type="presOf" srcId="{09D1300B-B82A-EE40-BAD4-A273AC8328DF}" destId="{00D15698-F432-D748-9835-CB9746E610C2}" srcOrd="1" destOrd="0" presId="urn:microsoft.com/office/officeart/2005/8/layout/hList9"/>
    <dgm:cxn modelId="{80F96084-5143-8E4A-A064-504B823586F1}" srcId="{40688852-E091-AA47-B550-FC4A0F3DD762}" destId="{C13925E7-73F6-2F4F-944D-88038A015E05}" srcOrd="3" destOrd="0" parTransId="{BA5E494B-A9FB-4640-A88E-73CA3D640581}" sibTransId="{4ACBBA37-9A48-254C-9EBF-0AC56001F28D}"/>
    <dgm:cxn modelId="{4B986197-BFBB-7F4B-A881-E4C5212AE348}" srcId="{448E82B9-C302-464C-AD5A-EC6AEE81B189}" destId="{09D1300B-B82A-EE40-BAD4-A273AC8328DF}" srcOrd="2" destOrd="0" parTransId="{2A78C33D-852E-C64B-B80F-B58F7E47E971}" sibTransId="{543D97A6-6737-AD4E-9607-C6ECD5E76E63}"/>
    <dgm:cxn modelId="{B669A59A-F4FF-884E-AB84-D932ADB2ED7A}" type="presOf" srcId="{9904515E-42A3-5E46-9523-D2D294F793AB}" destId="{8A3AE576-06FF-7F4B-B252-0E21E50FD886}" srcOrd="0" destOrd="0" presId="urn:microsoft.com/office/officeart/2005/8/layout/hList9"/>
    <dgm:cxn modelId="{5C979F9C-2068-3F4A-BED9-87C5D3EC15F5}" type="presOf" srcId="{09D1300B-B82A-EE40-BAD4-A273AC8328DF}" destId="{78EE3B3B-259B-2642-BBF5-A05603225930}" srcOrd="0" destOrd="0" presId="urn:microsoft.com/office/officeart/2005/8/layout/hList9"/>
    <dgm:cxn modelId="{817BB4AA-77C5-7A4B-A22A-F58FE720D902}" srcId="{40688852-E091-AA47-B550-FC4A0F3DD762}" destId="{4B2326B1-50E2-C440-AA83-AC85D136D71D}" srcOrd="0" destOrd="0" parTransId="{E063B2A2-4A74-8E42-B42C-238042A780D2}" sibTransId="{DA6314AF-7B6F-F842-B3EF-18423512FA7A}"/>
    <dgm:cxn modelId="{2B970FB9-1D60-FC41-BF1F-3E9EDC93D1ED}" srcId="{448E82B9-C302-464C-AD5A-EC6AEE81B189}" destId="{9904515E-42A3-5E46-9523-D2D294F793AB}" srcOrd="0" destOrd="0" parTransId="{FFA98B68-9A44-ED4B-99B5-85081E208459}" sibTransId="{74B6A34D-8ECA-C84C-B243-AFD044618FEA}"/>
    <dgm:cxn modelId="{17A44CBC-F05E-0840-8804-78AB86B650D3}" type="presOf" srcId="{04634342-69C9-7E44-B5CA-286E71EDCF0E}" destId="{B694B4DA-DF0F-DD4A-87AB-92CDB07B6D65}" srcOrd="1" destOrd="0" presId="urn:microsoft.com/office/officeart/2005/8/layout/hList9"/>
    <dgm:cxn modelId="{052120C6-9154-DE40-A70E-1F343A5A10F4}" type="presOf" srcId="{C13925E7-73F6-2F4F-944D-88038A015E05}" destId="{BB9B12D7-AA66-054E-9F82-DC98A4C522C3}" srcOrd="1" destOrd="0" presId="urn:microsoft.com/office/officeart/2005/8/layout/hList9"/>
    <dgm:cxn modelId="{77633CCF-4358-6C48-BB0F-79FB1AB6236A}" type="presOf" srcId="{3EB92CBE-1DA1-7844-A309-C4F997057D5A}" destId="{C071A215-E790-354D-8B5C-501B342222B5}" srcOrd="0" destOrd="0" presId="urn:microsoft.com/office/officeart/2005/8/layout/hList9"/>
    <dgm:cxn modelId="{D67434DE-D855-6A4C-BD3C-E26BB90E9FF7}" srcId="{C34B3949-579E-2C49-B41E-75DEF8831324}" destId="{448E82B9-C302-464C-AD5A-EC6AEE81B189}" srcOrd="1" destOrd="0" parTransId="{A0194557-6C16-C743-8C38-CD1D8BEA4DAD}" sibTransId="{A14C3B0D-793B-4E41-A4E9-1472D23D0837}"/>
    <dgm:cxn modelId="{085B97E7-A3FC-954E-A86E-BC73B18BFCA6}" type="presOf" srcId="{9904515E-42A3-5E46-9523-D2D294F793AB}" destId="{59B2B74D-A2A5-0445-93F3-22EC18AFF085}" srcOrd="1" destOrd="0" presId="urn:microsoft.com/office/officeart/2005/8/layout/hList9"/>
    <dgm:cxn modelId="{374038E8-0725-A54D-935C-ECBF8C5D9094}" type="presOf" srcId="{3EB92CBE-1DA1-7844-A309-C4F997057D5A}" destId="{09BD776A-FC28-E542-A6EA-1A417D9F7590}" srcOrd="1" destOrd="0" presId="urn:microsoft.com/office/officeart/2005/8/layout/hList9"/>
    <dgm:cxn modelId="{119335EB-A7AD-F84F-B87D-0EDBD704CC20}" type="presOf" srcId="{19293727-F1D1-A64D-9717-69E8BF3291E0}" destId="{385F1F8A-B982-D64E-A8C3-F67627B17DCD}" srcOrd="0" destOrd="0" presId="urn:microsoft.com/office/officeart/2005/8/layout/hList9"/>
    <dgm:cxn modelId="{4AD10588-68B7-8C41-9DF9-F4694DD833C7}" type="presParOf" srcId="{37D18076-75FF-0C4B-802D-5D0D3ACE7E4C}" destId="{F0C7BFC5-75CC-EA4A-A851-E82E7FB71701}" srcOrd="0" destOrd="0" presId="urn:microsoft.com/office/officeart/2005/8/layout/hList9"/>
    <dgm:cxn modelId="{70D8F5A8-34EE-A544-A303-DD793B3B9CE1}" type="presParOf" srcId="{37D18076-75FF-0C4B-802D-5D0D3ACE7E4C}" destId="{7872D750-D050-6D49-ACC1-8875CC3EA7D9}" srcOrd="1" destOrd="0" presId="urn:microsoft.com/office/officeart/2005/8/layout/hList9"/>
    <dgm:cxn modelId="{F41034E1-9F3B-8D4A-A5C0-32230F8C9332}" type="presParOf" srcId="{7872D750-D050-6D49-ACC1-8875CC3EA7D9}" destId="{552F6C98-3649-0C4E-9504-36DA57203C9B}" srcOrd="0" destOrd="0" presId="urn:microsoft.com/office/officeart/2005/8/layout/hList9"/>
    <dgm:cxn modelId="{517FE677-3F51-604C-A759-F540B42E42FC}" type="presParOf" srcId="{7872D750-D050-6D49-ACC1-8875CC3EA7D9}" destId="{B70E9D84-1EB4-0B41-9657-9302C3991AF4}" srcOrd="1" destOrd="0" presId="urn:microsoft.com/office/officeart/2005/8/layout/hList9"/>
    <dgm:cxn modelId="{C5D84F2A-19C2-5341-B165-500301535849}" type="presParOf" srcId="{B70E9D84-1EB4-0B41-9657-9302C3991AF4}" destId="{BA53316C-4FD6-6B48-8ECC-C37669581BCD}" srcOrd="0" destOrd="0" presId="urn:microsoft.com/office/officeart/2005/8/layout/hList9"/>
    <dgm:cxn modelId="{5261568B-AF1D-BC41-A7E4-08A1CF922D21}" type="presParOf" srcId="{B70E9D84-1EB4-0B41-9657-9302C3991AF4}" destId="{DF582F82-FB72-F84D-90FA-B0475C5DE237}" srcOrd="1" destOrd="0" presId="urn:microsoft.com/office/officeart/2005/8/layout/hList9"/>
    <dgm:cxn modelId="{7F3466D2-CB25-144C-BF22-ED7CD5C23933}" type="presParOf" srcId="{7872D750-D050-6D49-ACC1-8875CC3EA7D9}" destId="{9E39B9CA-43DF-2B42-92D0-F89F2B13775A}" srcOrd="2" destOrd="0" presId="urn:microsoft.com/office/officeart/2005/8/layout/hList9"/>
    <dgm:cxn modelId="{037D93F9-9256-9641-88B3-8211DB69EDF5}" type="presParOf" srcId="{9E39B9CA-43DF-2B42-92D0-F89F2B13775A}" destId="{04694DA5-4A24-1344-A6AE-A9A1B4D4E6E8}" srcOrd="0" destOrd="0" presId="urn:microsoft.com/office/officeart/2005/8/layout/hList9"/>
    <dgm:cxn modelId="{BDDE1CC4-6F9B-0B46-AF2B-ABDE28D17891}" type="presParOf" srcId="{9E39B9CA-43DF-2B42-92D0-F89F2B13775A}" destId="{B694B4DA-DF0F-DD4A-87AB-92CDB07B6D65}" srcOrd="1" destOrd="0" presId="urn:microsoft.com/office/officeart/2005/8/layout/hList9"/>
    <dgm:cxn modelId="{EEC3A649-A7D7-4E48-B777-31AA8EAE5612}" type="presParOf" srcId="{7872D750-D050-6D49-ACC1-8875CC3EA7D9}" destId="{E2F53B9F-4F7C-8948-8309-9B88DE1064B8}" srcOrd="3" destOrd="0" presId="urn:microsoft.com/office/officeart/2005/8/layout/hList9"/>
    <dgm:cxn modelId="{31946904-7502-114B-8F1E-0B5E2356E459}" type="presParOf" srcId="{E2F53B9F-4F7C-8948-8309-9B88DE1064B8}" destId="{C071A215-E790-354D-8B5C-501B342222B5}" srcOrd="0" destOrd="0" presId="urn:microsoft.com/office/officeart/2005/8/layout/hList9"/>
    <dgm:cxn modelId="{D25992B8-44F8-E148-9B21-0FE61CBF8167}" type="presParOf" srcId="{E2F53B9F-4F7C-8948-8309-9B88DE1064B8}" destId="{09BD776A-FC28-E542-A6EA-1A417D9F7590}" srcOrd="1" destOrd="0" presId="urn:microsoft.com/office/officeart/2005/8/layout/hList9"/>
    <dgm:cxn modelId="{A0EE01A9-7D14-E543-84DC-9CF95DE04A68}" type="presParOf" srcId="{7872D750-D050-6D49-ACC1-8875CC3EA7D9}" destId="{C00A7EDE-E6E5-4949-9399-1CB2831B5791}" srcOrd="4" destOrd="0" presId="urn:microsoft.com/office/officeart/2005/8/layout/hList9"/>
    <dgm:cxn modelId="{97ACEF3A-7108-CF47-B193-C0D60EEE9084}" type="presParOf" srcId="{C00A7EDE-E6E5-4949-9399-1CB2831B5791}" destId="{D9723158-9168-E344-9DF8-20899DBE9A6A}" srcOrd="0" destOrd="0" presId="urn:microsoft.com/office/officeart/2005/8/layout/hList9"/>
    <dgm:cxn modelId="{AA6C5E42-DE25-534C-94B7-21775B6EAD1D}" type="presParOf" srcId="{C00A7EDE-E6E5-4949-9399-1CB2831B5791}" destId="{BB9B12D7-AA66-054E-9F82-DC98A4C522C3}" srcOrd="1" destOrd="0" presId="urn:microsoft.com/office/officeart/2005/8/layout/hList9"/>
    <dgm:cxn modelId="{4B8F8024-EE80-1E43-8EDC-D1D8F514BA88}" type="presParOf" srcId="{37D18076-75FF-0C4B-802D-5D0D3ACE7E4C}" destId="{6E2F2E4F-1576-0946-8B73-8C260FE1300E}" srcOrd="2" destOrd="0" presId="urn:microsoft.com/office/officeart/2005/8/layout/hList9"/>
    <dgm:cxn modelId="{1958567B-5DAE-FC44-B728-178613A1023E}" type="presParOf" srcId="{37D18076-75FF-0C4B-802D-5D0D3ACE7E4C}" destId="{7726A6D2-AF63-B141-8F85-31F48773F8E7}" srcOrd="3" destOrd="0" presId="urn:microsoft.com/office/officeart/2005/8/layout/hList9"/>
    <dgm:cxn modelId="{35557D06-C7C0-C144-84C2-54A4C7B095BF}" type="presParOf" srcId="{37D18076-75FF-0C4B-802D-5D0D3ACE7E4C}" destId="{47541990-1260-7844-8797-080EFFA8035E}" srcOrd="4" destOrd="0" presId="urn:microsoft.com/office/officeart/2005/8/layout/hList9"/>
    <dgm:cxn modelId="{603D014D-89F4-B443-860A-55525F646779}" type="presParOf" srcId="{37D18076-75FF-0C4B-802D-5D0D3ACE7E4C}" destId="{49A813F4-922C-5946-9D08-0FF91BDC1EF1}" srcOrd="5" destOrd="0" presId="urn:microsoft.com/office/officeart/2005/8/layout/hList9"/>
    <dgm:cxn modelId="{ADCA61F5-9E17-AC4A-A30F-BCF4DB541B1B}" type="presParOf" srcId="{37D18076-75FF-0C4B-802D-5D0D3ACE7E4C}" destId="{01C15F83-798D-7A4D-9973-498069148C4F}" srcOrd="6" destOrd="0" presId="urn:microsoft.com/office/officeart/2005/8/layout/hList9"/>
    <dgm:cxn modelId="{A4ACD413-D9B7-254F-85F1-E7CBDF9EE8EE}" type="presParOf" srcId="{01C15F83-798D-7A4D-9973-498069148C4F}" destId="{0CA436AB-93ED-F841-8A3C-5ACFD56EB452}" srcOrd="0" destOrd="0" presId="urn:microsoft.com/office/officeart/2005/8/layout/hList9"/>
    <dgm:cxn modelId="{65FCF330-AC46-5841-AF7F-0E52B5A1F1C1}" type="presParOf" srcId="{01C15F83-798D-7A4D-9973-498069148C4F}" destId="{076B7AD9-0CA1-5241-A6FA-4BCDF55ECD9E}" srcOrd="1" destOrd="0" presId="urn:microsoft.com/office/officeart/2005/8/layout/hList9"/>
    <dgm:cxn modelId="{6BF1733E-697F-9E47-9AA2-4F9C3E5A19B8}" type="presParOf" srcId="{076B7AD9-0CA1-5241-A6FA-4BCDF55ECD9E}" destId="{8A3AE576-06FF-7F4B-B252-0E21E50FD886}" srcOrd="0" destOrd="0" presId="urn:microsoft.com/office/officeart/2005/8/layout/hList9"/>
    <dgm:cxn modelId="{29E042C0-780C-3547-AF4F-E0D5FA544713}" type="presParOf" srcId="{076B7AD9-0CA1-5241-A6FA-4BCDF55ECD9E}" destId="{59B2B74D-A2A5-0445-93F3-22EC18AFF085}" srcOrd="1" destOrd="0" presId="urn:microsoft.com/office/officeart/2005/8/layout/hList9"/>
    <dgm:cxn modelId="{DA985AE3-029D-BF45-BBCC-8E952533AFBB}" type="presParOf" srcId="{01C15F83-798D-7A4D-9973-498069148C4F}" destId="{CC074D5F-F3C5-E84A-BBCD-5902178D5C8C}" srcOrd="2" destOrd="0" presId="urn:microsoft.com/office/officeart/2005/8/layout/hList9"/>
    <dgm:cxn modelId="{11A910C1-D5C7-214E-A5A4-E8A1AA955F10}" type="presParOf" srcId="{CC074D5F-F3C5-E84A-BBCD-5902178D5C8C}" destId="{385F1F8A-B982-D64E-A8C3-F67627B17DCD}" srcOrd="0" destOrd="0" presId="urn:microsoft.com/office/officeart/2005/8/layout/hList9"/>
    <dgm:cxn modelId="{12D74F00-E642-734B-9B7A-750AFD48C1E7}" type="presParOf" srcId="{CC074D5F-F3C5-E84A-BBCD-5902178D5C8C}" destId="{63988650-BDD5-5941-BBEF-4DD5515F2934}" srcOrd="1" destOrd="0" presId="urn:microsoft.com/office/officeart/2005/8/layout/hList9"/>
    <dgm:cxn modelId="{E595715F-D0DB-8D44-9924-19AED2ABB0C5}" type="presParOf" srcId="{01C15F83-798D-7A4D-9973-498069148C4F}" destId="{FA64FBDD-8AB8-D545-AF15-DAC8D87E0539}" srcOrd="3" destOrd="0" presId="urn:microsoft.com/office/officeart/2005/8/layout/hList9"/>
    <dgm:cxn modelId="{34B8524C-3628-6249-8FA2-7FE4BBF96069}" type="presParOf" srcId="{FA64FBDD-8AB8-D545-AF15-DAC8D87E0539}" destId="{78EE3B3B-259B-2642-BBF5-A05603225930}" srcOrd="0" destOrd="0" presId="urn:microsoft.com/office/officeart/2005/8/layout/hList9"/>
    <dgm:cxn modelId="{53E3577C-4010-134D-AABA-60C086AA634B}" type="presParOf" srcId="{FA64FBDD-8AB8-D545-AF15-DAC8D87E0539}" destId="{00D15698-F432-D748-9835-CB9746E610C2}" srcOrd="1" destOrd="0" presId="urn:microsoft.com/office/officeart/2005/8/layout/hList9"/>
    <dgm:cxn modelId="{4F281897-34FC-674A-A4EB-7783009DF4B8}" type="presParOf" srcId="{37D18076-75FF-0C4B-802D-5D0D3ACE7E4C}" destId="{EB65A90A-84F8-5944-BE3E-281B5EA4B2CA}" srcOrd="7" destOrd="0" presId="urn:microsoft.com/office/officeart/2005/8/layout/hList9"/>
    <dgm:cxn modelId="{E01C9FA9-D94A-9A45-BE4B-1CADE963B513}" type="presParOf" srcId="{37D18076-75FF-0C4B-802D-5D0D3ACE7E4C}" destId="{6B586787-B8C2-8749-9D70-DEF710577F6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C19C07-47F3-2649-A40D-131CB927ED63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253375-5933-BB41-AF24-AC3CA5FC2C67}">
      <dgm:prSet phldrT="[Text]" custT="1"/>
      <dgm:spPr/>
      <dgm:t>
        <a:bodyPr/>
        <a:lstStyle/>
        <a:p>
          <a:r>
            <a:rPr lang="en-US" sz="2800" dirty="0"/>
            <a:t>Pros</a:t>
          </a:r>
        </a:p>
      </dgm:t>
    </dgm:pt>
    <dgm:pt modelId="{7DD48DCA-86F1-A344-83A8-F5CD447DB636}" type="parTrans" cxnId="{C2845715-0DAC-954F-949C-ABD315E3EE7F}">
      <dgm:prSet/>
      <dgm:spPr/>
      <dgm:t>
        <a:bodyPr/>
        <a:lstStyle/>
        <a:p>
          <a:endParaRPr lang="en-US"/>
        </a:p>
      </dgm:t>
    </dgm:pt>
    <dgm:pt modelId="{47F1D5F0-11C6-6140-A754-FDEAE2026AA9}" type="sibTrans" cxnId="{C2845715-0DAC-954F-949C-ABD315E3EE7F}">
      <dgm:prSet/>
      <dgm:spPr/>
      <dgm:t>
        <a:bodyPr/>
        <a:lstStyle/>
        <a:p>
          <a:endParaRPr lang="en-US"/>
        </a:p>
      </dgm:t>
    </dgm:pt>
    <dgm:pt modelId="{63C95403-CA6D-E24A-905B-1864E8FB169D}">
      <dgm:prSet phldrT="[Text]"/>
      <dgm:spPr/>
      <dgm:t>
        <a:bodyPr/>
        <a:lstStyle/>
        <a:p>
          <a:r>
            <a:rPr lang="en-US" dirty="0"/>
            <a:t>Secure funding without interest payments</a:t>
          </a:r>
        </a:p>
      </dgm:t>
    </dgm:pt>
    <dgm:pt modelId="{C26DC89C-A5F4-C44E-B4B1-D2BD34361937}" type="parTrans" cxnId="{FED11F9F-1C77-4648-AEC9-45390EEF5EF6}">
      <dgm:prSet/>
      <dgm:spPr/>
      <dgm:t>
        <a:bodyPr/>
        <a:lstStyle/>
        <a:p>
          <a:endParaRPr lang="en-US"/>
        </a:p>
      </dgm:t>
    </dgm:pt>
    <dgm:pt modelId="{EE6DE720-CC08-C043-84B3-B504F1013E07}" type="sibTrans" cxnId="{FED11F9F-1C77-4648-AEC9-45390EEF5EF6}">
      <dgm:prSet/>
      <dgm:spPr/>
      <dgm:t>
        <a:bodyPr/>
        <a:lstStyle/>
        <a:p>
          <a:endParaRPr lang="en-US"/>
        </a:p>
      </dgm:t>
    </dgm:pt>
    <dgm:pt modelId="{21635149-3A24-B341-9658-45BDD9AE7D76}">
      <dgm:prSet phldrT="[Text]"/>
      <dgm:spPr/>
      <dgm:t>
        <a:bodyPr/>
        <a:lstStyle/>
        <a:p>
          <a:r>
            <a:rPr lang="en-US" dirty="0"/>
            <a:t>Provide a lot more than just money, including industry expertise and a strong network of connections</a:t>
          </a:r>
        </a:p>
      </dgm:t>
    </dgm:pt>
    <dgm:pt modelId="{C7AC97BB-DCE5-8149-8AE3-E1DC4D63B366}" type="parTrans" cxnId="{BEE91DBC-90C5-1041-BC2A-C8A6A64DED22}">
      <dgm:prSet/>
      <dgm:spPr/>
      <dgm:t>
        <a:bodyPr/>
        <a:lstStyle/>
        <a:p>
          <a:endParaRPr lang="en-US"/>
        </a:p>
      </dgm:t>
    </dgm:pt>
    <dgm:pt modelId="{EE2B6092-8529-CD49-AC25-50D27CB15F3A}" type="sibTrans" cxnId="{BEE91DBC-90C5-1041-BC2A-C8A6A64DED22}">
      <dgm:prSet/>
      <dgm:spPr/>
      <dgm:t>
        <a:bodyPr/>
        <a:lstStyle/>
        <a:p>
          <a:endParaRPr lang="en-US"/>
        </a:p>
      </dgm:t>
    </dgm:pt>
    <dgm:pt modelId="{8C8A1460-BC01-3543-AA31-A9B198BF8053}">
      <dgm:prSet phldrT="[Text]" custT="1"/>
      <dgm:spPr/>
      <dgm:t>
        <a:bodyPr/>
        <a:lstStyle/>
        <a:p>
          <a:r>
            <a:rPr lang="en-US" sz="2800" dirty="0"/>
            <a:t>Cons</a:t>
          </a:r>
        </a:p>
      </dgm:t>
    </dgm:pt>
    <dgm:pt modelId="{6F59DE38-89EC-544D-B704-DC3D05581D52}" type="parTrans" cxnId="{EB70236A-89DD-644B-BD02-BBCEA4A72E80}">
      <dgm:prSet/>
      <dgm:spPr/>
      <dgm:t>
        <a:bodyPr/>
        <a:lstStyle/>
        <a:p>
          <a:endParaRPr lang="en-US"/>
        </a:p>
      </dgm:t>
    </dgm:pt>
    <dgm:pt modelId="{1214E01B-493A-0E42-9666-C1D323A5E598}" type="sibTrans" cxnId="{EB70236A-89DD-644B-BD02-BBCEA4A72E80}">
      <dgm:prSet/>
      <dgm:spPr/>
      <dgm:t>
        <a:bodyPr/>
        <a:lstStyle/>
        <a:p>
          <a:endParaRPr lang="en-US"/>
        </a:p>
      </dgm:t>
    </dgm:pt>
    <dgm:pt modelId="{E6422686-1025-AB46-A9F3-F88F7EE5EC48}">
      <dgm:prSet phldrT="[Text]"/>
      <dgm:spPr/>
      <dgm:t>
        <a:bodyPr/>
        <a:lstStyle/>
        <a:p>
          <a:r>
            <a:rPr lang="en-US" dirty="0"/>
            <a:t>Need contracts</a:t>
          </a:r>
        </a:p>
      </dgm:t>
    </dgm:pt>
    <dgm:pt modelId="{2DEF506A-E218-0D40-885E-C37D80D5697A}" type="parTrans" cxnId="{A5C8F120-8DB4-FD42-B5A4-94F896355AA2}">
      <dgm:prSet/>
      <dgm:spPr/>
      <dgm:t>
        <a:bodyPr/>
        <a:lstStyle/>
        <a:p>
          <a:endParaRPr lang="en-US"/>
        </a:p>
      </dgm:t>
    </dgm:pt>
    <dgm:pt modelId="{8B3CAD47-44F8-8647-9CEF-8EAD25169A66}" type="sibTrans" cxnId="{A5C8F120-8DB4-FD42-B5A4-94F896355AA2}">
      <dgm:prSet/>
      <dgm:spPr/>
      <dgm:t>
        <a:bodyPr/>
        <a:lstStyle/>
        <a:p>
          <a:endParaRPr lang="en-US"/>
        </a:p>
      </dgm:t>
    </dgm:pt>
    <dgm:pt modelId="{D6A8EA81-F154-9D43-8B39-9BC6D8596B7D}">
      <dgm:prSet phldrT="[Text]"/>
      <dgm:spPr/>
      <dgm:t>
        <a:bodyPr/>
        <a:lstStyle/>
        <a:p>
          <a:r>
            <a:rPr lang="en-US" dirty="0"/>
            <a:t>Slow careful cultivation</a:t>
          </a:r>
        </a:p>
      </dgm:t>
    </dgm:pt>
    <dgm:pt modelId="{A11B687E-CD2C-AD4D-9872-718F481BF992}" type="parTrans" cxnId="{62DDFF19-8E05-E541-A60B-57977626A69C}">
      <dgm:prSet/>
      <dgm:spPr/>
      <dgm:t>
        <a:bodyPr/>
        <a:lstStyle/>
        <a:p>
          <a:endParaRPr lang="en-US"/>
        </a:p>
      </dgm:t>
    </dgm:pt>
    <dgm:pt modelId="{3C273E26-C42E-5347-A333-40A1C078CB26}" type="sibTrans" cxnId="{62DDFF19-8E05-E541-A60B-57977626A69C}">
      <dgm:prSet/>
      <dgm:spPr/>
      <dgm:t>
        <a:bodyPr/>
        <a:lstStyle/>
        <a:p>
          <a:endParaRPr lang="en-US"/>
        </a:p>
      </dgm:t>
    </dgm:pt>
    <dgm:pt modelId="{A2EC7DAF-349F-C54B-9FEB-EFB0BAB7A1A0}">
      <dgm:prSet/>
      <dgm:spPr/>
      <dgm:t>
        <a:bodyPr/>
        <a:lstStyle/>
        <a:p>
          <a:r>
            <a:rPr lang="en-US" dirty="0"/>
            <a:t>Attract other investment</a:t>
          </a:r>
        </a:p>
      </dgm:t>
    </dgm:pt>
    <dgm:pt modelId="{0A102461-E9F5-D444-95CD-A2C47942EFF0}" type="parTrans" cxnId="{61DE8538-D887-B446-985F-4CB55ED4E2B8}">
      <dgm:prSet/>
      <dgm:spPr/>
      <dgm:t>
        <a:bodyPr/>
        <a:lstStyle/>
        <a:p>
          <a:endParaRPr lang="en-US"/>
        </a:p>
      </dgm:t>
    </dgm:pt>
    <dgm:pt modelId="{ADAD1CF2-D7AB-0241-AA16-5298C8C2197B}" type="sibTrans" cxnId="{61DE8538-D887-B446-985F-4CB55ED4E2B8}">
      <dgm:prSet/>
      <dgm:spPr/>
      <dgm:t>
        <a:bodyPr/>
        <a:lstStyle/>
        <a:p>
          <a:endParaRPr lang="en-US"/>
        </a:p>
      </dgm:t>
    </dgm:pt>
    <dgm:pt modelId="{732BCE9B-CA39-9845-8FFF-6205BEAB6480}">
      <dgm:prSet phldrT="[Text]"/>
      <dgm:spPr/>
      <dgm:t>
        <a:bodyPr/>
        <a:lstStyle/>
        <a:p>
          <a:r>
            <a:rPr lang="en-US" dirty="0"/>
            <a:t>Less control of ownership and certain decisions</a:t>
          </a:r>
        </a:p>
      </dgm:t>
    </dgm:pt>
    <dgm:pt modelId="{51685803-0FEC-B148-B35D-0EB20D94F807}" type="parTrans" cxnId="{0FF81BE5-A4E2-1C48-A996-ACC403E92233}">
      <dgm:prSet/>
      <dgm:spPr/>
      <dgm:t>
        <a:bodyPr/>
        <a:lstStyle/>
        <a:p>
          <a:endParaRPr lang="en-US"/>
        </a:p>
      </dgm:t>
    </dgm:pt>
    <dgm:pt modelId="{5A221D51-6B65-274A-BC0F-6704F63EF26C}" type="sibTrans" cxnId="{0FF81BE5-A4E2-1C48-A996-ACC403E92233}">
      <dgm:prSet/>
      <dgm:spPr/>
      <dgm:t>
        <a:bodyPr/>
        <a:lstStyle/>
        <a:p>
          <a:endParaRPr lang="en-US"/>
        </a:p>
      </dgm:t>
    </dgm:pt>
    <dgm:pt modelId="{A3B7869B-25F2-404D-A37B-F960650C15D7}">
      <dgm:prSet phldrT="[Text]"/>
      <dgm:spPr/>
      <dgm:t>
        <a:bodyPr/>
        <a:lstStyle/>
        <a:p>
          <a:r>
            <a:rPr lang="en-US" dirty="0"/>
            <a:t>Individual investment approach</a:t>
          </a:r>
        </a:p>
      </dgm:t>
    </dgm:pt>
    <dgm:pt modelId="{3F3CAA4A-EC26-5E4D-B195-54ABEE05E031}" type="parTrans" cxnId="{E8052793-BCCF-7147-AA85-B9B0FEDBE47D}">
      <dgm:prSet/>
      <dgm:spPr/>
      <dgm:t>
        <a:bodyPr/>
        <a:lstStyle/>
        <a:p>
          <a:endParaRPr lang="en-US"/>
        </a:p>
      </dgm:t>
    </dgm:pt>
    <dgm:pt modelId="{42C3121B-26B7-9F41-A6CD-303153204E76}" type="sibTrans" cxnId="{E8052793-BCCF-7147-AA85-B9B0FEDBE47D}">
      <dgm:prSet/>
      <dgm:spPr/>
      <dgm:t>
        <a:bodyPr/>
        <a:lstStyle/>
        <a:p>
          <a:endParaRPr lang="en-US"/>
        </a:p>
      </dgm:t>
    </dgm:pt>
    <dgm:pt modelId="{8C80859F-B51E-C447-831F-BDF3B6BB6091}">
      <dgm:prSet phldrT="[Text]"/>
      <dgm:spPr/>
      <dgm:t>
        <a:bodyPr/>
        <a:lstStyle/>
        <a:p>
          <a:r>
            <a:rPr lang="en-US" dirty="0"/>
            <a:t>Documents and compliance requirements are complicated</a:t>
          </a:r>
        </a:p>
      </dgm:t>
    </dgm:pt>
    <dgm:pt modelId="{85C45DC1-8B78-FD44-9B13-41BFF366E430}" type="parTrans" cxnId="{45D418EE-9A4E-A443-AFC6-94B6707A54F8}">
      <dgm:prSet/>
      <dgm:spPr/>
      <dgm:t>
        <a:bodyPr/>
        <a:lstStyle/>
        <a:p>
          <a:endParaRPr lang="en-US"/>
        </a:p>
      </dgm:t>
    </dgm:pt>
    <dgm:pt modelId="{DAFA5E9E-9DA2-4E4A-B896-06BEB32C2A1C}" type="sibTrans" cxnId="{45D418EE-9A4E-A443-AFC6-94B6707A54F8}">
      <dgm:prSet/>
      <dgm:spPr/>
      <dgm:t>
        <a:bodyPr/>
        <a:lstStyle/>
        <a:p>
          <a:endParaRPr lang="en-US"/>
        </a:p>
      </dgm:t>
    </dgm:pt>
    <dgm:pt modelId="{96C8CCBB-0533-1B47-BE7F-EB121A380188}">
      <dgm:prSet phldrT="[Text]"/>
      <dgm:spPr/>
      <dgm:t>
        <a:bodyPr/>
        <a:lstStyle/>
        <a:p>
          <a:r>
            <a:rPr lang="en-US" dirty="0"/>
            <a:t>Confidential information sharing</a:t>
          </a:r>
        </a:p>
      </dgm:t>
    </dgm:pt>
    <dgm:pt modelId="{729CF0DB-E60F-A74B-961C-1319EEFFC907}" type="parTrans" cxnId="{0E3AF005-A732-5B43-B678-F1B36972AF4E}">
      <dgm:prSet/>
      <dgm:spPr/>
      <dgm:t>
        <a:bodyPr/>
        <a:lstStyle/>
        <a:p>
          <a:endParaRPr lang="en-US"/>
        </a:p>
      </dgm:t>
    </dgm:pt>
    <dgm:pt modelId="{4989A919-A54F-5C4A-8439-3B4D7FB58B7D}" type="sibTrans" cxnId="{0E3AF005-A732-5B43-B678-F1B36972AF4E}">
      <dgm:prSet/>
      <dgm:spPr/>
      <dgm:t>
        <a:bodyPr/>
        <a:lstStyle/>
        <a:p>
          <a:endParaRPr lang="en-US"/>
        </a:p>
      </dgm:t>
    </dgm:pt>
    <dgm:pt modelId="{B59C503E-140E-7C49-BDDE-C1F0FCA2A492}" type="pres">
      <dgm:prSet presAssocID="{39C19C07-47F3-2649-A40D-131CB927ED63}" presName="Name0" presStyleCnt="0">
        <dgm:presLayoutVars>
          <dgm:dir/>
          <dgm:animLvl val="lvl"/>
          <dgm:resizeHandles val="exact"/>
        </dgm:presLayoutVars>
      </dgm:prSet>
      <dgm:spPr/>
    </dgm:pt>
    <dgm:pt modelId="{49F922DE-DCA8-924D-9503-6B6B6C3A50DB}" type="pres">
      <dgm:prSet presAssocID="{9A253375-5933-BB41-AF24-AC3CA5FC2C67}" presName="composite" presStyleCnt="0"/>
      <dgm:spPr/>
    </dgm:pt>
    <dgm:pt modelId="{0EE31881-6859-1C4A-ACE1-AFD34A9D53E7}" type="pres">
      <dgm:prSet presAssocID="{9A253375-5933-BB41-AF24-AC3CA5FC2C6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83EC1A98-A860-7249-BBE3-FC6286D98395}" type="pres">
      <dgm:prSet presAssocID="{9A253375-5933-BB41-AF24-AC3CA5FC2C67}" presName="desTx" presStyleLbl="alignAccFollowNode1" presStyleIdx="0" presStyleCnt="2">
        <dgm:presLayoutVars>
          <dgm:bulletEnabled val="1"/>
        </dgm:presLayoutVars>
      </dgm:prSet>
      <dgm:spPr/>
    </dgm:pt>
    <dgm:pt modelId="{5754CE4E-2DAB-5645-9F97-E076E66A2636}" type="pres">
      <dgm:prSet presAssocID="{47F1D5F0-11C6-6140-A754-FDEAE2026AA9}" presName="space" presStyleCnt="0"/>
      <dgm:spPr/>
    </dgm:pt>
    <dgm:pt modelId="{7EF041E5-7B4D-B641-AAB6-AC2B76886F0A}" type="pres">
      <dgm:prSet presAssocID="{8C8A1460-BC01-3543-AA31-A9B198BF8053}" presName="composite" presStyleCnt="0"/>
      <dgm:spPr/>
    </dgm:pt>
    <dgm:pt modelId="{47797C73-0D2C-3046-9DEF-301FB28BCA2C}" type="pres">
      <dgm:prSet presAssocID="{8C8A1460-BC01-3543-AA31-A9B198BF805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A4D59EA1-042F-8F46-8CA9-ED2F85D9B708}" type="pres">
      <dgm:prSet presAssocID="{8C8A1460-BC01-3543-AA31-A9B198BF805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0E3AF005-A732-5B43-B678-F1B36972AF4E}" srcId="{8C8A1460-BC01-3543-AA31-A9B198BF8053}" destId="{96C8CCBB-0533-1B47-BE7F-EB121A380188}" srcOrd="5" destOrd="0" parTransId="{729CF0DB-E60F-A74B-961C-1319EEFFC907}" sibTransId="{4989A919-A54F-5C4A-8439-3B4D7FB58B7D}"/>
    <dgm:cxn modelId="{647CFF0B-7A4F-F44A-A92C-2904601CD022}" type="presOf" srcId="{D6A8EA81-F154-9D43-8B39-9BC6D8596B7D}" destId="{A4D59EA1-042F-8F46-8CA9-ED2F85D9B708}" srcOrd="0" destOrd="1" presId="urn:microsoft.com/office/officeart/2005/8/layout/hList1"/>
    <dgm:cxn modelId="{C2845715-0DAC-954F-949C-ABD315E3EE7F}" srcId="{39C19C07-47F3-2649-A40D-131CB927ED63}" destId="{9A253375-5933-BB41-AF24-AC3CA5FC2C67}" srcOrd="0" destOrd="0" parTransId="{7DD48DCA-86F1-A344-83A8-F5CD447DB636}" sibTransId="{47F1D5F0-11C6-6140-A754-FDEAE2026AA9}"/>
    <dgm:cxn modelId="{62DDFF19-8E05-E541-A60B-57977626A69C}" srcId="{8C8A1460-BC01-3543-AA31-A9B198BF8053}" destId="{D6A8EA81-F154-9D43-8B39-9BC6D8596B7D}" srcOrd="1" destOrd="0" parTransId="{A11B687E-CD2C-AD4D-9872-718F481BF992}" sibTransId="{3C273E26-C42E-5347-A333-40A1C078CB26}"/>
    <dgm:cxn modelId="{31A7121F-4168-8048-BDED-62E52AD808B1}" type="presOf" srcId="{8C80859F-B51E-C447-831F-BDF3B6BB6091}" destId="{A4D59EA1-042F-8F46-8CA9-ED2F85D9B708}" srcOrd="0" destOrd="4" presId="urn:microsoft.com/office/officeart/2005/8/layout/hList1"/>
    <dgm:cxn modelId="{A5C8F120-8DB4-FD42-B5A4-94F896355AA2}" srcId="{8C8A1460-BC01-3543-AA31-A9B198BF8053}" destId="{E6422686-1025-AB46-A9F3-F88F7EE5EC48}" srcOrd="0" destOrd="0" parTransId="{2DEF506A-E218-0D40-885E-C37D80D5697A}" sibTransId="{8B3CAD47-44F8-8647-9CEF-8EAD25169A66}"/>
    <dgm:cxn modelId="{26689D36-E5A7-E34A-A5B0-A53AC2D33C49}" type="presOf" srcId="{A2EC7DAF-349F-C54B-9FEB-EFB0BAB7A1A0}" destId="{83EC1A98-A860-7249-BBE3-FC6286D98395}" srcOrd="0" destOrd="2" presId="urn:microsoft.com/office/officeart/2005/8/layout/hList1"/>
    <dgm:cxn modelId="{61DE8538-D887-B446-985F-4CB55ED4E2B8}" srcId="{9A253375-5933-BB41-AF24-AC3CA5FC2C67}" destId="{A2EC7DAF-349F-C54B-9FEB-EFB0BAB7A1A0}" srcOrd="2" destOrd="0" parTransId="{0A102461-E9F5-D444-95CD-A2C47942EFF0}" sibTransId="{ADAD1CF2-D7AB-0241-AA16-5298C8C2197B}"/>
    <dgm:cxn modelId="{EB70236A-89DD-644B-BD02-BBCEA4A72E80}" srcId="{39C19C07-47F3-2649-A40D-131CB927ED63}" destId="{8C8A1460-BC01-3543-AA31-A9B198BF8053}" srcOrd="1" destOrd="0" parTransId="{6F59DE38-89EC-544D-B704-DC3D05581D52}" sibTransId="{1214E01B-493A-0E42-9666-C1D323A5E598}"/>
    <dgm:cxn modelId="{23543D52-8CD8-3D42-9C59-7A9BF0FDC531}" type="presOf" srcId="{21635149-3A24-B341-9658-45BDD9AE7D76}" destId="{83EC1A98-A860-7249-BBE3-FC6286D98395}" srcOrd="0" destOrd="1" presId="urn:microsoft.com/office/officeart/2005/8/layout/hList1"/>
    <dgm:cxn modelId="{61165486-1FAC-2345-B399-BE8C91E172C9}" type="presOf" srcId="{9A253375-5933-BB41-AF24-AC3CA5FC2C67}" destId="{0EE31881-6859-1C4A-ACE1-AFD34A9D53E7}" srcOrd="0" destOrd="0" presId="urn:microsoft.com/office/officeart/2005/8/layout/hList1"/>
    <dgm:cxn modelId="{E8052793-BCCF-7147-AA85-B9B0FEDBE47D}" srcId="{8C8A1460-BC01-3543-AA31-A9B198BF8053}" destId="{A3B7869B-25F2-404D-A37B-F960650C15D7}" srcOrd="3" destOrd="0" parTransId="{3F3CAA4A-EC26-5E4D-B195-54ABEE05E031}" sibTransId="{42C3121B-26B7-9F41-A6CD-303153204E76}"/>
    <dgm:cxn modelId="{FED11F9F-1C77-4648-AEC9-45390EEF5EF6}" srcId="{9A253375-5933-BB41-AF24-AC3CA5FC2C67}" destId="{63C95403-CA6D-E24A-905B-1864E8FB169D}" srcOrd="0" destOrd="0" parTransId="{C26DC89C-A5F4-C44E-B4B1-D2BD34361937}" sibTransId="{EE6DE720-CC08-C043-84B3-B504F1013E07}"/>
    <dgm:cxn modelId="{2BFD98A1-F307-6C42-89D0-CA37A5249F62}" type="presOf" srcId="{A3B7869B-25F2-404D-A37B-F960650C15D7}" destId="{A4D59EA1-042F-8F46-8CA9-ED2F85D9B708}" srcOrd="0" destOrd="3" presId="urn:microsoft.com/office/officeart/2005/8/layout/hList1"/>
    <dgm:cxn modelId="{40B4E4A5-5A62-1E4A-B233-1AA713B052CB}" type="presOf" srcId="{732BCE9B-CA39-9845-8FFF-6205BEAB6480}" destId="{A4D59EA1-042F-8F46-8CA9-ED2F85D9B708}" srcOrd="0" destOrd="2" presId="urn:microsoft.com/office/officeart/2005/8/layout/hList1"/>
    <dgm:cxn modelId="{858735AC-8992-BF49-B701-35CD11190BF0}" type="presOf" srcId="{96C8CCBB-0533-1B47-BE7F-EB121A380188}" destId="{A4D59EA1-042F-8F46-8CA9-ED2F85D9B708}" srcOrd="0" destOrd="5" presId="urn:microsoft.com/office/officeart/2005/8/layout/hList1"/>
    <dgm:cxn modelId="{42A855AC-7895-BF43-815E-E767914E3A82}" type="presOf" srcId="{63C95403-CA6D-E24A-905B-1864E8FB169D}" destId="{83EC1A98-A860-7249-BBE3-FC6286D98395}" srcOrd="0" destOrd="0" presId="urn:microsoft.com/office/officeart/2005/8/layout/hList1"/>
    <dgm:cxn modelId="{C85D90B0-0AEF-BF42-966B-F6168A1AC429}" type="presOf" srcId="{8C8A1460-BC01-3543-AA31-A9B198BF8053}" destId="{47797C73-0D2C-3046-9DEF-301FB28BCA2C}" srcOrd="0" destOrd="0" presId="urn:microsoft.com/office/officeart/2005/8/layout/hList1"/>
    <dgm:cxn modelId="{BEE91DBC-90C5-1041-BC2A-C8A6A64DED22}" srcId="{9A253375-5933-BB41-AF24-AC3CA5FC2C67}" destId="{21635149-3A24-B341-9658-45BDD9AE7D76}" srcOrd="1" destOrd="0" parTransId="{C7AC97BB-DCE5-8149-8AE3-E1DC4D63B366}" sibTransId="{EE2B6092-8529-CD49-AC25-50D27CB15F3A}"/>
    <dgm:cxn modelId="{0FF81BE5-A4E2-1C48-A996-ACC403E92233}" srcId="{8C8A1460-BC01-3543-AA31-A9B198BF8053}" destId="{732BCE9B-CA39-9845-8FFF-6205BEAB6480}" srcOrd="2" destOrd="0" parTransId="{51685803-0FEC-B148-B35D-0EB20D94F807}" sibTransId="{5A221D51-6B65-274A-BC0F-6704F63EF26C}"/>
    <dgm:cxn modelId="{45D418EE-9A4E-A443-AFC6-94B6707A54F8}" srcId="{8C8A1460-BC01-3543-AA31-A9B198BF8053}" destId="{8C80859F-B51E-C447-831F-BDF3B6BB6091}" srcOrd="4" destOrd="0" parTransId="{85C45DC1-8B78-FD44-9B13-41BFF366E430}" sibTransId="{DAFA5E9E-9DA2-4E4A-B896-06BEB32C2A1C}"/>
    <dgm:cxn modelId="{F8D2E9F2-0CB2-1D43-A94F-D15D5AA239D4}" type="presOf" srcId="{E6422686-1025-AB46-A9F3-F88F7EE5EC48}" destId="{A4D59EA1-042F-8F46-8CA9-ED2F85D9B708}" srcOrd="0" destOrd="0" presId="urn:microsoft.com/office/officeart/2005/8/layout/hList1"/>
    <dgm:cxn modelId="{A4A772FD-E08D-8441-A51F-D915486F58D3}" type="presOf" srcId="{39C19C07-47F3-2649-A40D-131CB927ED63}" destId="{B59C503E-140E-7C49-BDDE-C1F0FCA2A492}" srcOrd="0" destOrd="0" presId="urn:microsoft.com/office/officeart/2005/8/layout/hList1"/>
    <dgm:cxn modelId="{53DE665F-7D37-4646-ACB4-212D2664520E}" type="presParOf" srcId="{B59C503E-140E-7C49-BDDE-C1F0FCA2A492}" destId="{49F922DE-DCA8-924D-9503-6B6B6C3A50DB}" srcOrd="0" destOrd="0" presId="urn:microsoft.com/office/officeart/2005/8/layout/hList1"/>
    <dgm:cxn modelId="{3B04391C-7FD6-0742-89AD-7E7536A700A5}" type="presParOf" srcId="{49F922DE-DCA8-924D-9503-6B6B6C3A50DB}" destId="{0EE31881-6859-1C4A-ACE1-AFD34A9D53E7}" srcOrd="0" destOrd="0" presId="urn:microsoft.com/office/officeart/2005/8/layout/hList1"/>
    <dgm:cxn modelId="{EE990E2F-FC07-7141-9E9E-DF8BB4DA577D}" type="presParOf" srcId="{49F922DE-DCA8-924D-9503-6B6B6C3A50DB}" destId="{83EC1A98-A860-7249-BBE3-FC6286D98395}" srcOrd="1" destOrd="0" presId="urn:microsoft.com/office/officeart/2005/8/layout/hList1"/>
    <dgm:cxn modelId="{C0F0B4D0-5C3A-8540-9AAF-DFCA1F743762}" type="presParOf" srcId="{B59C503E-140E-7C49-BDDE-C1F0FCA2A492}" destId="{5754CE4E-2DAB-5645-9F97-E076E66A2636}" srcOrd="1" destOrd="0" presId="urn:microsoft.com/office/officeart/2005/8/layout/hList1"/>
    <dgm:cxn modelId="{CBBCD5D3-A89E-6F4E-B327-84B2102B58F9}" type="presParOf" srcId="{B59C503E-140E-7C49-BDDE-C1F0FCA2A492}" destId="{7EF041E5-7B4D-B641-AAB6-AC2B76886F0A}" srcOrd="2" destOrd="0" presId="urn:microsoft.com/office/officeart/2005/8/layout/hList1"/>
    <dgm:cxn modelId="{28A824B3-6027-9B43-A492-A1FE5670D6B8}" type="presParOf" srcId="{7EF041E5-7B4D-B641-AAB6-AC2B76886F0A}" destId="{47797C73-0D2C-3046-9DEF-301FB28BCA2C}" srcOrd="0" destOrd="0" presId="urn:microsoft.com/office/officeart/2005/8/layout/hList1"/>
    <dgm:cxn modelId="{469BA697-60D8-8844-BCE7-4442818873F2}" type="presParOf" srcId="{7EF041E5-7B4D-B641-AAB6-AC2B76886F0A}" destId="{A4D59EA1-042F-8F46-8CA9-ED2F85D9B70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9A92612-E537-7245-8E2D-CDE7503E186C}" type="doc">
      <dgm:prSet loTypeId="urn:microsoft.com/office/officeart/2005/8/layout/lProcess2" loCatId="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594C9B9F-C21C-0149-A004-30B51959EA6E}">
      <dgm:prSet phldrT="[Text]" custT="1"/>
      <dgm:spPr/>
      <dgm:t>
        <a:bodyPr/>
        <a:lstStyle/>
        <a:p>
          <a:r>
            <a:rPr lang="en-US" sz="3200" dirty="0"/>
            <a:t>Pros</a:t>
          </a:r>
        </a:p>
      </dgm:t>
    </dgm:pt>
    <dgm:pt modelId="{F99079D8-16E9-F940-8FE8-441840D24D3E}" type="parTrans" cxnId="{3242F26B-55B2-E749-86C5-46200EF571E1}">
      <dgm:prSet/>
      <dgm:spPr/>
      <dgm:t>
        <a:bodyPr/>
        <a:lstStyle/>
        <a:p>
          <a:endParaRPr lang="en-US"/>
        </a:p>
      </dgm:t>
    </dgm:pt>
    <dgm:pt modelId="{66CBFFCF-4B26-374B-9676-B7AE4018B9D6}" type="sibTrans" cxnId="{3242F26B-55B2-E749-86C5-46200EF571E1}">
      <dgm:prSet/>
      <dgm:spPr/>
      <dgm:t>
        <a:bodyPr/>
        <a:lstStyle/>
        <a:p>
          <a:endParaRPr lang="en-US"/>
        </a:p>
      </dgm:t>
    </dgm:pt>
    <dgm:pt modelId="{007965CB-4100-7B40-8C47-6E40A7DF1DE2}">
      <dgm:prSet phldrT="[Text]"/>
      <dgm:spPr/>
      <dgm:t>
        <a:bodyPr/>
        <a:lstStyle/>
        <a:p>
          <a:r>
            <a:rPr lang="en-US" dirty="0"/>
            <a:t>Potential for large sums of money for investment</a:t>
          </a:r>
        </a:p>
      </dgm:t>
    </dgm:pt>
    <dgm:pt modelId="{40CD2491-DC85-FD49-9EFA-69B3B8152176}" type="parTrans" cxnId="{8FEC656A-E5C1-CC4D-8805-33094B7F2460}">
      <dgm:prSet/>
      <dgm:spPr/>
      <dgm:t>
        <a:bodyPr/>
        <a:lstStyle/>
        <a:p>
          <a:endParaRPr lang="en-US"/>
        </a:p>
      </dgm:t>
    </dgm:pt>
    <dgm:pt modelId="{45229816-60D3-8D4F-AC80-DD96B8DC1055}" type="sibTrans" cxnId="{8FEC656A-E5C1-CC4D-8805-33094B7F2460}">
      <dgm:prSet/>
      <dgm:spPr/>
      <dgm:t>
        <a:bodyPr/>
        <a:lstStyle/>
        <a:p>
          <a:endParaRPr lang="en-US"/>
        </a:p>
      </dgm:t>
    </dgm:pt>
    <dgm:pt modelId="{0B07789A-5DDE-6F4B-BCEA-91F06BC2EB5C}">
      <dgm:prSet phldrT="[Text]"/>
      <dgm:spPr/>
      <dgm:t>
        <a:bodyPr/>
        <a:lstStyle/>
        <a:p>
          <a:r>
            <a:rPr lang="en-US" dirty="0"/>
            <a:t>Provide more than just money, including industry expertise and a strong network of connections</a:t>
          </a:r>
        </a:p>
      </dgm:t>
    </dgm:pt>
    <dgm:pt modelId="{2F566FE9-1950-FE43-BAF7-ECBB00CC4F4D}" type="parTrans" cxnId="{E98E4D53-08AD-6249-A124-389CF2BDB297}">
      <dgm:prSet/>
      <dgm:spPr/>
      <dgm:t>
        <a:bodyPr/>
        <a:lstStyle/>
        <a:p>
          <a:endParaRPr lang="en-US"/>
        </a:p>
      </dgm:t>
    </dgm:pt>
    <dgm:pt modelId="{27AC38CB-34AF-8A44-94D5-0A71541C406E}" type="sibTrans" cxnId="{E98E4D53-08AD-6249-A124-389CF2BDB297}">
      <dgm:prSet/>
      <dgm:spPr/>
      <dgm:t>
        <a:bodyPr/>
        <a:lstStyle/>
        <a:p>
          <a:endParaRPr lang="en-US"/>
        </a:p>
      </dgm:t>
    </dgm:pt>
    <dgm:pt modelId="{B7F6DE22-8138-814E-ADD1-2BC356170D4C}">
      <dgm:prSet phldrT="[Text]" custT="1"/>
      <dgm:spPr/>
      <dgm:t>
        <a:bodyPr/>
        <a:lstStyle/>
        <a:p>
          <a:r>
            <a:rPr lang="en-US" sz="3200" dirty="0"/>
            <a:t>Cons</a:t>
          </a:r>
        </a:p>
      </dgm:t>
    </dgm:pt>
    <dgm:pt modelId="{4D1C463E-EEC2-C841-84C3-A2A43C35B1CC}" type="parTrans" cxnId="{45DFC9D1-30AA-A345-9B92-2FAF11DCBD8E}">
      <dgm:prSet/>
      <dgm:spPr/>
      <dgm:t>
        <a:bodyPr/>
        <a:lstStyle/>
        <a:p>
          <a:endParaRPr lang="en-US"/>
        </a:p>
      </dgm:t>
    </dgm:pt>
    <dgm:pt modelId="{3255C033-FE03-9140-A217-2AAAA958B919}" type="sibTrans" cxnId="{45DFC9D1-30AA-A345-9B92-2FAF11DCBD8E}">
      <dgm:prSet/>
      <dgm:spPr/>
      <dgm:t>
        <a:bodyPr/>
        <a:lstStyle/>
        <a:p>
          <a:endParaRPr lang="en-US"/>
        </a:p>
      </dgm:t>
    </dgm:pt>
    <dgm:pt modelId="{E0B6B144-957E-A541-8FFC-7C937CB0E915}">
      <dgm:prSet phldrT="[Text]"/>
      <dgm:spPr/>
      <dgm:t>
        <a:bodyPr/>
        <a:lstStyle/>
        <a:p>
          <a:r>
            <a:rPr lang="en-US" dirty="0"/>
            <a:t>Difficult to persuade</a:t>
          </a:r>
        </a:p>
      </dgm:t>
    </dgm:pt>
    <dgm:pt modelId="{AC250CE9-0C4A-3C41-9B30-B679D4A6413D}" type="parTrans" cxnId="{BFC7C2BF-E79E-2941-BB74-7C6E34092958}">
      <dgm:prSet/>
      <dgm:spPr/>
      <dgm:t>
        <a:bodyPr/>
        <a:lstStyle/>
        <a:p>
          <a:endParaRPr lang="en-US"/>
        </a:p>
      </dgm:t>
    </dgm:pt>
    <dgm:pt modelId="{F1E9E6CF-2B00-BD4A-B78B-EFC96ED18A33}" type="sibTrans" cxnId="{BFC7C2BF-E79E-2941-BB74-7C6E34092958}">
      <dgm:prSet/>
      <dgm:spPr/>
      <dgm:t>
        <a:bodyPr/>
        <a:lstStyle/>
        <a:p>
          <a:endParaRPr lang="en-US"/>
        </a:p>
      </dgm:t>
    </dgm:pt>
    <dgm:pt modelId="{D7FF7D71-CBF6-D342-91CD-424E5C19EE50}">
      <dgm:prSet/>
      <dgm:spPr/>
      <dgm:t>
        <a:bodyPr/>
        <a:lstStyle/>
        <a:p>
          <a:r>
            <a:rPr lang="en-US" dirty="0"/>
            <a:t>Attract other sources of finance</a:t>
          </a:r>
        </a:p>
      </dgm:t>
    </dgm:pt>
    <dgm:pt modelId="{38687A15-2E66-4C4F-9CE8-514CDD1D53A8}" type="parTrans" cxnId="{49B9ABCC-15D8-C545-84F5-7B7851D4A9D9}">
      <dgm:prSet/>
      <dgm:spPr/>
      <dgm:t>
        <a:bodyPr/>
        <a:lstStyle/>
        <a:p>
          <a:endParaRPr lang="en-US"/>
        </a:p>
      </dgm:t>
    </dgm:pt>
    <dgm:pt modelId="{A8C54F30-38FD-CA4A-9FB9-9900AB29D989}" type="sibTrans" cxnId="{49B9ABCC-15D8-C545-84F5-7B7851D4A9D9}">
      <dgm:prSet/>
      <dgm:spPr/>
      <dgm:t>
        <a:bodyPr/>
        <a:lstStyle/>
        <a:p>
          <a:endParaRPr lang="en-US"/>
        </a:p>
      </dgm:t>
    </dgm:pt>
    <dgm:pt modelId="{48C280CE-1092-454A-BCFA-99FB01AB67EA}">
      <dgm:prSet/>
      <dgm:spPr/>
      <dgm:t>
        <a:bodyPr/>
        <a:lstStyle/>
        <a:p>
          <a:r>
            <a:rPr lang="en-US" dirty="0"/>
            <a:t>Opportunity for expansion of company</a:t>
          </a:r>
        </a:p>
      </dgm:t>
    </dgm:pt>
    <dgm:pt modelId="{C4DCBF76-923A-D44B-8B5A-8D0D11E6DC58}" type="parTrans" cxnId="{98A043A8-DA22-BC4D-9E9A-9DE3775C3E88}">
      <dgm:prSet/>
      <dgm:spPr/>
      <dgm:t>
        <a:bodyPr/>
        <a:lstStyle/>
        <a:p>
          <a:endParaRPr lang="en-US"/>
        </a:p>
      </dgm:t>
    </dgm:pt>
    <dgm:pt modelId="{73952246-6BF3-B54D-B937-4ADDF26949E2}" type="sibTrans" cxnId="{98A043A8-DA22-BC4D-9E9A-9DE3775C3E88}">
      <dgm:prSet/>
      <dgm:spPr/>
      <dgm:t>
        <a:bodyPr/>
        <a:lstStyle/>
        <a:p>
          <a:endParaRPr lang="en-US"/>
        </a:p>
      </dgm:t>
    </dgm:pt>
    <dgm:pt modelId="{1C3E901B-E6E8-E843-9289-8D1CAFD90DE1}">
      <dgm:prSet/>
      <dgm:spPr/>
      <dgm:t>
        <a:bodyPr/>
        <a:lstStyle/>
        <a:p>
          <a:r>
            <a:rPr lang="en-US" dirty="0"/>
            <a:t>Interfere in business management and decision-making</a:t>
          </a:r>
        </a:p>
      </dgm:t>
    </dgm:pt>
    <dgm:pt modelId="{EDC31852-17CF-7D4F-B38D-5D07047E35FB}" type="parTrans" cxnId="{5528B861-AEF6-2F4B-BE2B-7185655B5F33}">
      <dgm:prSet/>
      <dgm:spPr/>
      <dgm:t>
        <a:bodyPr/>
        <a:lstStyle/>
        <a:p>
          <a:endParaRPr lang="en-US"/>
        </a:p>
      </dgm:t>
    </dgm:pt>
    <dgm:pt modelId="{AE15694E-C48C-AA4F-9213-E67D79749074}" type="sibTrans" cxnId="{5528B861-AEF6-2F4B-BE2B-7185655B5F33}">
      <dgm:prSet/>
      <dgm:spPr/>
      <dgm:t>
        <a:bodyPr/>
        <a:lstStyle/>
        <a:p>
          <a:endParaRPr lang="en-US"/>
        </a:p>
      </dgm:t>
    </dgm:pt>
    <dgm:pt modelId="{81C8F6AB-EEC9-214C-B40F-0C1EE7006065}">
      <dgm:prSet/>
      <dgm:spPr/>
      <dgm:t>
        <a:bodyPr/>
        <a:lstStyle/>
        <a:p>
          <a:r>
            <a:rPr lang="en-US" dirty="0"/>
            <a:t>Usually offered to trusted SMEs in their networks</a:t>
          </a:r>
        </a:p>
      </dgm:t>
    </dgm:pt>
    <dgm:pt modelId="{E32EB445-6DEC-444D-A3DA-2D4B297BE22A}" type="parTrans" cxnId="{20204241-77EF-D14B-88C0-96A350E33109}">
      <dgm:prSet/>
      <dgm:spPr/>
      <dgm:t>
        <a:bodyPr/>
        <a:lstStyle/>
        <a:p>
          <a:endParaRPr lang="en-US"/>
        </a:p>
      </dgm:t>
    </dgm:pt>
    <dgm:pt modelId="{41D10930-9D29-D449-B3C6-D2851C086E7D}" type="sibTrans" cxnId="{20204241-77EF-D14B-88C0-96A350E33109}">
      <dgm:prSet/>
      <dgm:spPr/>
      <dgm:t>
        <a:bodyPr/>
        <a:lstStyle/>
        <a:p>
          <a:endParaRPr lang="en-US"/>
        </a:p>
      </dgm:t>
    </dgm:pt>
    <dgm:pt modelId="{A9558ED8-021B-694B-A20E-66D4B955A438}">
      <dgm:prSet/>
      <dgm:spPr/>
      <dgm:t>
        <a:bodyPr/>
        <a:lstStyle/>
        <a:p>
          <a:r>
            <a:rPr lang="en-US" dirty="0"/>
            <a:t>Limited information about financial channel and lack of awareness on how to approach and deal with venture capitalists</a:t>
          </a:r>
        </a:p>
      </dgm:t>
    </dgm:pt>
    <dgm:pt modelId="{00102476-D9FC-724B-81F6-1FE6FCC7AA9F}" type="parTrans" cxnId="{7BDEAB66-6F02-084F-BA0B-B6BDF8DFF67E}">
      <dgm:prSet/>
      <dgm:spPr/>
      <dgm:t>
        <a:bodyPr/>
        <a:lstStyle/>
        <a:p>
          <a:endParaRPr lang="en-US"/>
        </a:p>
      </dgm:t>
    </dgm:pt>
    <dgm:pt modelId="{824BF29E-5C36-8142-96E9-5CBEA874AFEB}" type="sibTrans" cxnId="{7BDEAB66-6F02-084F-BA0B-B6BDF8DFF67E}">
      <dgm:prSet/>
      <dgm:spPr/>
      <dgm:t>
        <a:bodyPr/>
        <a:lstStyle/>
        <a:p>
          <a:endParaRPr lang="en-US"/>
        </a:p>
      </dgm:t>
    </dgm:pt>
    <dgm:pt modelId="{5EF69060-D761-C24E-9802-F1271DBE24B9}" type="pres">
      <dgm:prSet presAssocID="{A9A92612-E537-7245-8E2D-CDE7503E186C}" presName="theList" presStyleCnt="0">
        <dgm:presLayoutVars>
          <dgm:dir/>
          <dgm:animLvl val="lvl"/>
          <dgm:resizeHandles val="exact"/>
        </dgm:presLayoutVars>
      </dgm:prSet>
      <dgm:spPr/>
    </dgm:pt>
    <dgm:pt modelId="{841F5007-5EB7-124D-8BAF-7D24BAEADD4F}" type="pres">
      <dgm:prSet presAssocID="{594C9B9F-C21C-0149-A004-30B51959EA6E}" presName="compNode" presStyleCnt="0"/>
      <dgm:spPr/>
    </dgm:pt>
    <dgm:pt modelId="{070CA97E-DA87-4D43-B372-AF8D750A4CAC}" type="pres">
      <dgm:prSet presAssocID="{594C9B9F-C21C-0149-A004-30B51959EA6E}" presName="aNode" presStyleLbl="bgShp" presStyleIdx="0" presStyleCnt="2"/>
      <dgm:spPr/>
    </dgm:pt>
    <dgm:pt modelId="{C041493B-1276-D141-AA8B-4D84DFDF8F41}" type="pres">
      <dgm:prSet presAssocID="{594C9B9F-C21C-0149-A004-30B51959EA6E}" presName="textNode" presStyleLbl="bgShp" presStyleIdx="0" presStyleCnt="2"/>
      <dgm:spPr/>
    </dgm:pt>
    <dgm:pt modelId="{31701C76-DD7F-144D-803A-4F1270AA37E8}" type="pres">
      <dgm:prSet presAssocID="{594C9B9F-C21C-0149-A004-30B51959EA6E}" presName="compChildNode" presStyleCnt="0"/>
      <dgm:spPr/>
    </dgm:pt>
    <dgm:pt modelId="{999406FE-C2AB-994D-8539-744DAB1B10DD}" type="pres">
      <dgm:prSet presAssocID="{594C9B9F-C21C-0149-A004-30B51959EA6E}" presName="theInnerList" presStyleCnt="0"/>
      <dgm:spPr/>
    </dgm:pt>
    <dgm:pt modelId="{774EB4EC-FC30-9346-B84A-4A456698CA6F}" type="pres">
      <dgm:prSet presAssocID="{007965CB-4100-7B40-8C47-6E40A7DF1DE2}" presName="childNode" presStyleLbl="node1" presStyleIdx="0" presStyleCnt="8">
        <dgm:presLayoutVars>
          <dgm:bulletEnabled val="1"/>
        </dgm:presLayoutVars>
      </dgm:prSet>
      <dgm:spPr/>
    </dgm:pt>
    <dgm:pt modelId="{09821A83-5972-894A-954A-31517BA80B7B}" type="pres">
      <dgm:prSet presAssocID="{007965CB-4100-7B40-8C47-6E40A7DF1DE2}" presName="aSpace2" presStyleCnt="0"/>
      <dgm:spPr/>
    </dgm:pt>
    <dgm:pt modelId="{7B87626F-121F-CF4C-87C0-3E6AF2A70B16}" type="pres">
      <dgm:prSet presAssocID="{0B07789A-5DDE-6F4B-BCEA-91F06BC2EB5C}" presName="childNode" presStyleLbl="node1" presStyleIdx="1" presStyleCnt="8">
        <dgm:presLayoutVars>
          <dgm:bulletEnabled val="1"/>
        </dgm:presLayoutVars>
      </dgm:prSet>
      <dgm:spPr/>
    </dgm:pt>
    <dgm:pt modelId="{12724663-E2BE-C348-880D-CF2B866E7B04}" type="pres">
      <dgm:prSet presAssocID="{0B07789A-5DDE-6F4B-BCEA-91F06BC2EB5C}" presName="aSpace2" presStyleCnt="0"/>
      <dgm:spPr/>
    </dgm:pt>
    <dgm:pt modelId="{21814905-6D5A-6245-B262-F9FCE23EE77A}" type="pres">
      <dgm:prSet presAssocID="{D7FF7D71-CBF6-D342-91CD-424E5C19EE50}" presName="childNode" presStyleLbl="node1" presStyleIdx="2" presStyleCnt="8">
        <dgm:presLayoutVars>
          <dgm:bulletEnabled val="1"/>
        </dgm:presLayoutVars>
      </dgm:prSet>
      <dgm:spPr/>
    </dgm:pt>
    <dgm:pt modelId="{534CFECE-DED5-AE44-BA03-41D092108074}" type="pres">
      <dgm:prSet presAssocID="{D7FF7D71-CBF6-D342-91CD-424E5C19EE50}" presName="aSpace2" presStyleCnt="0"/>
      <dgm:spPr/>
    </dgm:pt>
    <dgm:pt modelId="{67C26A11-42CC-9847-8AB9-E17B36E4D1EF}" type="pres">
      <dgm:prSet presAssocID="{48C280CE-1092-454A-BCFA-99FB01AB67EA}" presName="childNode" presStyleLbl="node1" presStyleIdx="3" presStyleCnt="8">
        <dgm:presLayoutVars>
          <dgm:bulletEnabled val="1"/>
        </dgm:presLayoutVars>
      </dgm:prSet>
      <dgm:spPr/>
    </dgm:pt>
    <dgm:pt modelId="{BF3210B1-2CDF-CE46-8AF7-7AC9E95D2EFD}" type="pres">
      <dgm:prSet presAssocID="{594C9B9F-C21C-0149-A004-30B51959EA6E}" presName="aSpace" presStyleCnt="0"/>
      <dgm:spPr/>
    </dgm:pt>
    <dgm:pt modelId="{BCD41B96-8DF1-B84E-8BFD-5AD789D91C9A}" type="pres">
      <dgm:prSet presAssocID="{B7F6DE22-8138-814E-ADD1-2BC356170D4C}" presName="compNode" presStyleCnt="0"/>
      <dgm:spPr/>
    </dgm:pt>
    <dgm:pt modelId="{BA877943-A452-964E-AAEF-2897D22B901F}" type="pres">
      <dgm:prSet presAssocID="{B7F6DE22-8138-814E-ADD1-2BC356170D4C}" presName="aNode" presStyleLbl="bgShp" presStyleIdx="1" presStyleCnt="2"/>
      <dgm:spPr/>
    </dgm:pt>
    <dgm:pt modelId="{C9A35A95-8218-7247-95F9-912F3E523E76}" type="pres">
      <dgm:prSet presAssocID="{B7F6DE22-8138-814E-ADD1-2BC356170D4C}" presName="textNode" presStyleLbl="bgShp" presStyleIdx="1" presStyleCnt="2"/>
      <dgm:spPr/>
    </dgm:pt>
    <dgm:pt modelId="{0F2D03BC-AC7E-5E43-A203-A8D432A9AF11}" type="pres">
      <dgm:prSet presAssocID="{B7F6DE22-8138-814E-ADD1-2BC356170D4C}" presName="compChildNode" presStyleCnt="0"/>
      <dgm:spPr/>
    </dgm:pt>
    <dgm:pt modelId="{39CFBAB9-0AA6-B34B-A857-AD1C5110D055}" type="pres">
      <dgm:prSet presAssocID="{B7F6DE22-8138-814E-ADD1-2BC356170D4C}" presName="theInnerList" presStyleCnt="0"/>
      <dgm:spPr/>
    </dgm:pt>
    <dgm:pt modelId="{81DF9A38-9CB4-814B-8CBA-756F6D914D5F}" type="pres">
      <dgm:prSet presAssocID="{E0B6B144-957E-A541-8FFC-7C937CB0E915}" presName="childNode" presStyleLbl="node1" presStyleIdx="4" presStyleCnt="8">
        <dgm:presLayoutVars>
          <dgm:bulletEnabled val="1"/>
        </dgm:presLayoutVars>
      </dgm:prSet>
      <dgm:spPr/>
    </dgm:pt>
    <dgm:pt modelId="{9FE2012C-51B2-A941-B374-BD70E0218A17}" type="pres">
      <dgm:prSet presAssocID="{E0B6B144-957E-A541-8FFC-7C937CB0E915}" presName="aSpace2" presStyleCnt="0"/>
      <dgm:spPr/>
    </dgm:pt>
    <dgm:pt modelId="{78B35416-AEB3-9D4A-AB44-6A8039C20F8D}" type="pres">
      <dgm:prSet presAssocID="{1C3E901B-E6E8-E843-9289-8D1CAFD90DE1}" presName="childNode" presStyleLbl="node1" presStyleIdx="5" presStyleCnt="8">
        <dgm:presLayoutVars>
          <dgm:bulletEnabled val="1"/>
        </dgm:presLayoutVars>
      </dgm:prSet>
      <dgm:spPr/>
    </dgm:pt>
    <dgm:pt modelId="{5FF92C03-3318-F946-A8EC-EF05CCCDF2C8}" type="pres">
      <dgm:prSet presAssocID="{1C3E901B-E6E8-E843-9289-8D1CAFD90DE1}" presName="aSpace2" presStyleCnt="0"/>
      <dgm:spPr/>
    </dgm:pt>
    <dgm:pt modelId="{7052050E-9D5D-494E-8FC8-013242F890F7}" type="pres">
      <dgm:prSet presAssocID="{81C8F6AB-EEC9-214C-B40F-0C1EE7006065}" presName="childNode" presStyleLbl="node1" presStyleIdx="6" presStyleCnt="8">
        <dgm:presLayoutVars>
          <dgm:bulletEnabled val="1"/>
        </dgm:presLayoutVars>
      </dgm:prSet>
      <dgm:spPr/>
    </dgm:pt>
    <dgm:pt modelId="{24B9F5F0-2C3D-A04E-8A21-B332EC148196}" type="pres">
      <dgm:prSet presAssocID="{81C8F6AB-EEC9-214C-B40F-0C1EE7006065}" presName="aSpace2" presStyleCnt="0"/>
      <dgm:spPr/>
    </dgm:pt>
    <dgm:pt modelId="{13362632-E141-5A4D-9024-89294C55F544}" type="pres">
      <dgm:prSet presAssocID="{A9558ED8-021B-694B-A20E-66D4B955A438}" presName="childNode" presStyleLbl="node1" presStyleIdx="7" presStyleCnt="8">
        <dgm:presLayoutVars>
          <dgm:bulletEnabled val="1"/>
        </dgm:presLayoutVars>
      </dgm:prSet>
      <dgm:spPr/>
    </dgm:pt>
  </dgm:ptLst>
  <dgm:cxnLst>
    <dgm:cxn modelId="{7CC6D309-4B9E-2A49-91AF-D0C2AD91F1F2}" type="presOf" srcId="{A9A92612-E537-7245-8E2D-CDE7503E186C}" destId="{5EF69060-D761-C24E-9802-F1271DBE24B9}" srcOrd="0" destOrd="0" presId="urn:microsoft.com/office/officeart/2005/8/layout/lProcess2"/>
    <dgm:cxn modelId="{1F61520A-7C16-124A-AA51-37E1C79B1C0C}" type="presOf" srcId="{0B07789A-5DDE-6F4B-BCEA-91F06BC2EB5C}" destId="{7B87626F-121F-CF4C-87C0-3E6AF2A70B16}" srcOrd="0" destOrd="0" presId="urn:microsoft.com/office/officeart/2005/8/layout/lProcess2"/>
    <dgm:cxn modelId="{A5729523-C50A-5C4F-A597-C8674DFDD873}" type="presOf" srcId="{E0B6B144-957E-A541-8FFC-7C937CB0E915}" destId="{81DF9A38-9CB4-814B-8CBA-756F6D914D5F}" srcOrd="0" destOrd="0" presId="urn:microsoft.com/office/officeart/2005/8/layout/lProcess2"/>
    <dgm:cxn modelId="{2568FC26-746A-6141-BF0F-7E63DB710DC7}" type="presOf" srcId="{A9558ED8-021B-694B-A20E-66D4B955A438}" destId="{13362632-E141-5A4D-9024-89294C55F544}" srcOrd="0" destOrd="0" presId="urn:microsoft.com/office/officeart/2005/8/layout/lProcess2"/>
    <dgm:cxn modelId="{20204241-77EF-D14B-88C0-96A350E33109}" srcId="{B7F6DE22-8138-814E-ADD1-2BC356170D4C}" destId="{81C8F6AB-EEC9-214C-B40F-0C1EE7006065}" srcOrd="2" destOrd="0" parTransId="{E32EB445-6DEC-444D-A3DA-2D4B297BE22A}" sibTransId="{41D10930-9D29-D449-B3C6-D2851C086E7D}"/>
    <dgm:cxn modelId="{5528B861-AEF6-2F4B-BE2B-7185655B5F33}" srcId="{B7F6DE22-8138-814E-ADD1-2BC356170D4C}" destId="{1C3E901B-E6E8-E843-9289-8D1CAFD90DE1}" srcOrd="1" destOrd="0" parTransId="{EDC31852-17CF-7D4F-B38D-5D07047E35FB}" sibTransId="{AE15694E-C48C-AA4F-9213-E67D79749074}"/>
    <dgm:cxn modelId="{BDD07F42-691C-9F48-8094-4C52AD97C602}" type="presOf" srcId="{48C280CE-1092-454A-BCFA-99FB01AB67EA}" destId="{67C26A11-42CC-9847-8AB9-E17B36E4D1EF}" srcOrd="0" destOrd="0" presId="urn:microsoft.com/office/officeart/2005/8/layout/lProcess2"/>
    <dgm:cxn modelId="{7BDEAB66-6F02-084F-BA0B-B6BDF8DFF67E}" srcId="{B7F6DE22-8138-814E-ADD1-2BC356170D4C}" destId="{A9558ED8-021B-694B-A20E-66D4B955A438}" srcOrd="3" destOrd="0" parTransId="{00102476-D9FC-724B-81F6-1FE6FCC7AA9F}" sibTransId="{824BF29E-5C36-8142-96E9-5CBEA874AFEB}"/>
    <dgm:cxn modelId="{8FEC656A-E5C1-CC4D-8805-33094B7F2460}" srcId="{594C9B9F-C21C-0149-A004-30B51959EA6E}" destId="{007965CB-4100-7B40-8C47-6E40A7DF1DE2}" srcOrd="0" destOrd="0" parTransId="{40CD2491-DC85-FD49-9EFA-69B3B8152176}" sibTransId="{45229816-60D3-8D4F-AC80-DD96B8DC1055}"/>
    <dgm:cxn modelId="{3242F26B-55B2-E749-86C5-46200EF571E1}" srcId="{A9A92612-E537-7245-8E2D-CDE7503E186C}" destId="{594C9B9F-C21C-0149-A004-30B51959EA6E}" srcOrd="0" destOrd="0" parTransId="{F99079D8-16E9-F940-8FE8-441840D24D3E}" sibTransId="{66CBFFCF-4B26-374B-9676-B7AE4018B9D6}"/>
    <dgm:cxn modelId="{7152A76F-849A-9A40-8F40-1B3AAC964B93}" type="presOf" srcId="{1C3E901B-E6E8-E843-9289-8D1CAFD90DE1}" destId="{78B35416-AEB3-9D4A-AB44-6A8039C20F8D}" srcOrd="0" destOrd="0" presId="urn:microsoft.com/office/officeart/2005/8/layout/lProcess2"/>
    <dgm:cxn modelId="{95331371-D33B-E74D-858F-FCDE7E1CF088}" type="presOf" srcId="{B7F6DE22-8138-814E-ADD1-2BC356170D4C}" destId="{BA877943-A452-964E-AAEF-2897D22B901F}" srcOrd="0" destOrd="0" presId="urn:microsoft.com/office/officeart/2005/8/layout/lProcess2"/>
    <dgm:cxn modelId="{3FEC8852-3CB2-EA40-BA0D-1EE03E182BCC}" type="presOf" srcId="{D7FF7D71-CBF6-D342-91CD-424E5C19EE50}" destId="{21814905-6D5A-6245-B262-F9FCE23EE77A}" srcOrd="0" destOrd="0" presId="urn:microsoft.com/office/officeart/2005/8/layout/lProcess2"/>
    <dgm:cxn modelId="{E98E4D53-08AD-6249-A124-389CF2BDB297}" srcId="{594C9B9F-C21C-0149-A004-30B51959EA6E}" destId="{0B07789A-5DDE-6F4B-BCEA-91F06BC2EB5C}" srcOrd="1" destOrd="0" parTransId="{2F566FE9-1950-FE43-BAF7-ECBB00CC4F4D}" sibTransId="{27AC38CB-34AF-8A44-94D5-0A71541C406E}"/>
    <dgm:cxn modelId="{31F42F9B-BF11-EB4F-B385-1674186D6CAB}" type="presOf" srcId="{B7F6DE22-8138-814E-ADD1-2BC356170D4C}" destId="{C9A35A95-8218-7247-95F9-912F3E523E76}" srcOrd="1" destOrd="0" presId="urn:microsoft.com/office/officeart/2005/8/layout/lProcess2"/>
    <dgm:cxn modelId="{4FEA81A2-7D14-AF46-9380-1348FEDA529E}" type="presOf" srcId="{594C9B9F-C21C-0149-A004-30B51959EA6E}" destId="{C041493B-1276-D141-AA8B-4D84DFDF8F41}" srcOrd="1" destOrd="0" presId="urn:microsoft.com/office/officeart/2005/8/layout/lProcess2"/>
    <dgm:cxn modelId="{98A043A8-DA22-BC4D-9E9A-9DE3775C3E88}" srcId="{594C9B9F-C21C-0149-A004-30B51959EA6E}" destId="{48C280CE-1092-454A-BCFA-99FB01AB67EA}" srcOrd="3" destOrd="0" parTransId="{C4DCBF76-923A-D44B-8B5A-8D0D11E6DC58}" sibTransId="{73952246-6BF3-B54D-B937-4ADDF26949E2}"/>
    <dgm:cxn modelId="{BFC7C2BF-E79E-2941-BB74-7C6E34092958}" srcId="{B7F6DE22-8138-814E-ADD1-2BC356170D4C}" destId="{E0B6B144-957E-A541-8FFC-7C937CB0E915}" srcOrd="0" destOrd="0" parTransId="{AC250CE9-0C4A-3C41-9B30-B679D4A6413D}" sibTransId="{F1E9E6CF-2B00-BD4A-B78B-EFC96ED18A33}"/>
    <dgm:cxn modelId="{799883C0-1857-D34D-B998-46AD5CCCF381}" type="presOf" srcId="{594C9B9F-C21C-0149-A004-30B51959EA6E}" destId="{070CA97E-DA87-4D43-B372-AF8D750A4CAC}" srcOrd="0" destOrd="0" presId="urn:microsoft.com/office/officeart/2005/8/layout/lProcess2"/>
    <dgm:cxn modelId="{49B9ABCC-15D8-C545-84F5-7B7851D4A9D9}" srcId="{594C9B9F-C21C-0149-A004-30B51959EA6E}" destId="{D7FF7D71-CBF6-D342-91CD-424E5C19EE50}" srcOrd="2" destOrd="0" parTransId="{38687A15-2E66-4C4F-9CE8-514CDD1D53A8}" sibTransId="{A8C54F30-38FD-CA4A-9FB9-9900AB29D989}"/>
    <dgm:cxn modelId="{525ACACE-47CD-CA44-B963-FED863ABE328}" type="presOf" srcId="{007965CB-4100-7B40-8C47-6E40A7DF1DE2}" destId="{774EB4EC-FC30-9346-B84A-4A456698CA6F}" srcOrd="0" destOrd="0" presId="urn:microsoft.com/office/officeart/2005/8/layout/lProcess2"/>
    <dgm:cxn modelId="{45DFC9D1-30AA-A345-9B92-2FAF11DCBD8E}" srcId="{A9A92612-E537-7245-8E2D-CDE7503E186C}" destId="{B7F6DE22-8138-814E-ADD1-2BC356170D4C}" srcOrd="1" destOrd="0" parTransId="{4D1C463E-EEC2-C841-84C3-A2A43C35B1CC}" sibTransId="{3255C033-FE03-9140-A217-2AAAA958B919}"/>
    <dgm:cxn modelId="{47D381E2-FF14-CB47-8D0F-E8ECFC8B1C54}" type="presOf" srcId="{81C8F6AB-EEC9-214C-B40F-0C1EE7006065}" destId="{7052050E-9D5D-494E-8FC8-013242F890F7}" srcOrd="0" destOrd="0" presId="urn:microsoft.com/office/officeart/2005/8/layout/lProcess2"/>
    <dgm:cxn modelId="{6B2543B2-1DFF-B946-9258-53F97A653556}" type="presParOf" srcId="{5EF69060-D761-C24E-9802-F1271DBE24B9}" destId="{841F5007-5EB7-124D-8BAF-7D24BAEADD4F}" srcOrd="0" destOrd="0" presId="urn:microsoft.com/office/officeart/2005/8/layout/lProcess2"/>
    <dgm:cxn modelId="{4813F7ED-29EB-9245-B27C-4A1ADC664B30}" type="presParOf" srcId="{841F5007-5EB7-124D-8BAF-7D24BAEADD4F}" destId="{070CA97E-DA87-4D43-B372-AF8D750A4CAC}" srcOrd="0" destOrd="0" presId="urn:microsoft.com/office/officeart/2005/8/layout/lProcess2"/>
    <dgm:cxn modelId="{64F9746B-0CFC-D445-89FC-CF270C564D03}" type="presParOf" srcId="{841F5007-5EB7-124D-8BAF-7D24BAEADD4F}" destId="{C041493B-1276-D141-AA8B-4D84DFDF8F41}" srcOrd="1" destOrd="0" presId="urn:microsoft.com/office/officeart/2005/8/layout/lProcess2"/>
    <dgm:cxn modelId="{258455A7-8ED5-B549-B763-ACDB6DF4D2F8}" type="presParOf" srcId="{841F5007-5EB7-124D-8BAF-7D24BAEADD4F}" destId="{31701C76-DD7F-144D-803A-4F1270AA37E8}" srcOrd="2" destOrd="0" presId="urn:microsoft.com/office/officeart/2005/8/layout/lProcess2"/>
    <dgm:cxn modelId="{ADA034A9-06B0-9849-8D89-033CA2A60542}" type="presParOf" srcId="{31701C76-DD7F-144D-803A-4F1270AA37E8}" destId="{999406FE-C2AB-994D-8539-744DAB1B10DD}" srcOrd="0" destOrd="0" presId="urn:microsoft.com/office/officeart/2005/8/layout/lProcess2"/>
    <dgm:cxn modelId="{4FAAE58A-4178-4E45-A77D-78B2224097CA}" type="presParOf" srcId="{999406FE-C2AB-994D-8539-744DAB1B10DD}" destId="{774EB4EC-FC30-9346-B84A-4A456698CA6F}" srcOrd="0" destOrd="0" presId="urn:microsoft.com/office/officeart/2005/8/layout/lProcess2"/>
    <dgm:cxn modelId="{14BAA1C8-4E5B-8345-BE1A-A52AB67A61AB}" type="presParOf" srcId="{999406FE-C2AB-994D-8539-744DAB1B10DD}" destId="{09821A83-5972-894A-954A-31517BA80B7B}" srcOrd="1" destOrd="0" presId="urn:microsoft.com/office/officeart/2005/8/layout/lProcess2"/>
    <dgm:cxn modelId="{FD41F250-7ADB-624D-B7DB-D65D3FDDE1B0}" type="presParOf" srcId="{999406FE-C2AB-994D-8539-744DAB1B10DD}" destId="{7B87626F-121F-CF4C-87C0-3E6AF2A70B16}" srcOrd="2" destOrd="0" presId="urn:microsoft.com/office/officeart/2005/8/layout/lProcess2"/>
    <dgm:cxn modelId="{C824FF1B-72C7-DD49-8242-8BF353F1F44B}" type="presParOf" srcId="{999406FE-C2AB-994D-8539-744DAB1B10DD}" destId="{12724663-E2BE-C348-880D-CF2B866E7B04}" srcOrd="3" destOrd="0" presId="urn:microsoft.com/office/officeart/2005/8/layout/lProcess2"/>
    <dgm:cxn modelId="{16EBC13D-8A98-374D-A144-2003B6F1F784}" type="presParOf" srcId="{999406FE-C2AB-994D-8539-744DAB1B10DD}" destId="{21814905-6D5A-6245-B262-F9FCE23EE77A}" srcOrd="4" destOrd="0" presId="urn:microsoft.com/office/officeart/2005/8/layout/lProcess2"/>
    <dgm:cxn modelId="{B8F4E17B-EAA4-544A-94E6-B1697D0FD6CA}" type="presParOf" srcId="{999406FE-C2AB-994D-8539-744DAB1B10DD}" destId="{534CFECE-DED5-AE44-BA03-41D092108074}" srcOrd="5" destOrd="0" presId="urn:microsoft.com/office/officeart/2005/8/layout/lProcess2"/>
    <dgm:cxn modelId="{0447A0E9-85A1-1041-8CE4-DBDC6E92722A}" type="presParOf" srcId="{999406FE-C2AB-994D-8539-744DAB1B10DD}" destId="{67C26A11-42CC-9847-8AB9-E17B36E4D1EF}" srcOrd="6" destOrd="0" presId="urn:microsoft.com/office/officeart/2005/8/layout/lProcess2"/>
    <dgm:cxn modelId="{F48AB941-9739-6D46-81F2-8698E18723A0}" type="presParOf" srcId="{5EF69060-D761-C24E-9802-F1271DBE24B9}" destId="{BF3210B1-2CDF-CE46-8AF7-7AC9E95D2EFD}" srcOrd="1" destOrd="0" presId="urn:microsoft.com/office/officeart/2005/8/layout/lProcess2"/>
    <dgm:cxn modelId="{9A5CA12C-0A7C-4C47-9338-5F786ED636AA}" type="presParOf" srcId="{5EF69060-D761-C24E-9802-F1271DBE24B9}" destId="{BCD41B96-8DF1-B84E-8BFD-5AD789D91C9A}" srcOrd="2" destOrd="0" presId="urn:microsoft.com/office/officeart/2005/8/layout/lProcess2"/>
    <dgm:cxn modelId="{88887F32-0642-624E-8B84-522C5543DB3D}" type="presParOf" srcId="{BCD41B96-8DF1-B84E-8BFD-5AD789D91C9A}" destId="{BA877943-A452-964E-AAEF-2897D22B901F}" srcOrd="0" destOrd="0" presId="urn:microsoft.com/office/officeart/2005/8/layout/lProcess2"/>
    <dgm:cxn modelId="{D1446343-723E-3242-A1D4-C8C594DBB29B}" type="presParOf" srcId="{BCD41B96-8DF1-B84E-8BFD-5AD789D91C9A}" destId="{C9A35A95-8218-7247-95F9-912F3E523E76}" srcOrd="1" destOrd="0" presId="urn:microsoft.com/office/officeart/2005/8/layout/lProcess2"/>
    <dgm:cxn modelId="{6D74729F-B71E-1243-8013-4BF88D31E4A8}" type="presParOf" srcId="{BCD41B96-8DF1-B84E-8BFD-5AD789D91C9A}" destId="{0F2D03BC-AC7E-5E43-A203-A8D432A9AF11}" srcOrd="2" destOrd="0" presId="urn:microsoft.com/office/officeart/2005/8/layout/lProcess2"/>
    <dgm:cxn modelId="{DC498CA5-66BF-2049-8BFE-C72B01D8F2DE}" type="presParOf" srcId="{0F2D03BC-AC7E-5E43-A203-A8D432A9AF11}" destId="{39CFBAB9-0AA6-B34B-A857-AD1C5110D055}" srcOrd="0" destOrd="0" presId="urn:microsoft.com/office/officeart/2005/8/layout/lProcess2"/>
    <dgm:cxn modelId="{C514AA02-6D4C-344B-A27C-298678231E79}" type="presParOf" srcId="{39CFBAB9-0AA6-B34B-A857-AD1C5110D055}" destId="{81DF9A38-9CB4-814B-8CBA-756F6D914D5F}" srcOrd="0" destOrd="0" presId="urn:microsoft.com/office/officeart/2005/8/layout/lProcess2"/>
    <dgm:cxn modelId="{D828D440-0549-D149-937C-1ACB86F686A1}" type="presParOf" srcId="{39CFBAB9-0AA6-B34B-A857-AD1C5110D055}" destId="{9FE2012C-51B2-A941-B374-BD70E0218A17}" srcOrd="1" destOrd="0" presId="urn:microsoft.com/office/officeart/2005/8/layout/lProcess2"/>
    <dgm:cxn modelId="{16EE4DC3-6CDD-494E-A0DD-268F490C05B0}" type="presParOf" srcId="{39CFBAB9-0AA6-B34B-A857-AD1C5110D055}" destId="{78B35416-AEB3-9D4A-AB44-6A8039C20F8D}" srcOrd="2" destOrd="0" presId="urn:microsoft.com/office/officeart/2005/8/layout/lProcess2"/>
    <dgm:cxn modelId="{35275FC2-C906-6149-A8F8-51FA9C2D803A}" type="presParOf" srcId="{39CFBAB9-0AA6-B34B-A857-AD1C5110D055}" destId="{5FF92C03-3318-F946-A8EC-EF05CCCDF2C8}" srcOrd="3" destOrd="0" presId="urn:microsoft.com/office/officeart/2005/8/layout/lProcess2"/>
    <dgm:cxn modelId="{31E5C41B-7D68-694D-8E2F-198FA58B6226}" type="presParOf" srcId="{39CFBAB9-0AA6-B34B-A857-AD1C5110D055}" destId="{7052050E-9D5D-494E-8FC8-013242F890F7}" srcOrd="4" destOrd="0" presId="urn:microsoft.com/office/officeart/2005/8/layout/lProcess2"/>
    <dgm:cxn modelId="{3F424091-7624-5041-B8C7-617229911116}" type="presParOf" srcId="{39CFBAB9-0AA6-B34B-A857-AD1C5110D055}" destId="{24B9F5F0-2C3D-A04E-8A21-B332EC148196}" srcOrd="5" destOrd="0" presId="urn:microsoft.com/office/officeart/2005/8/layout/lProcess2"/>
    <dgm:cxn modelId="{7496FB47-A389-DB4C-A99E-D180BD49AC2F}" type="presParOf" srcId="{39CFBAB9-0AA6-B34B-A857-AD1C5110D055}" destId="{13362632-E141-5A4D-9024-89294C55F544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C0CF130-EA7E-6644-B1C3-1CF4D9C05EDF}" type="doc">
      <dgm:prSet loTypeId="urn:microsoft.com/office/officeart/2005/8/layout/hProcess7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1655AE-69AA-9D42-AFAE-4EDBEF787F92}">
      <dgm:prSet phldrT="[Text]"/>
      <dgm:spPr/>
      <dgm:t>
        <a:bodyPr/>
        <a:lstStyle/>
        <a:p>
          <a:r>
            <a:rPr lang="en-US"/>
            <a:t>Pros</a:t>
          </a:r>
          <a:endParaRPr lang="en-US" dirty="0"/>
        </a:p>
      </dgm:t>
    </dgm:pt>
    <dgm:pt modelId="{CD010914-ED42-3D45-91A8-3FBC7BAEEC3B}" type="parTrans" cxnId="{E2999409-A388-F24D-AF75-24BC4C4C5C20}">
      <dgm:prSet/>
      <dgm:spPr/>
      <dgm:t>
        <a:bodyPr/>
        <a:lstStyle/>
        <a:p>
          <a:endParaRPr lang="en-US"/>
        </a:p>
      </dgm:t>
    </dgm:pt>
    <dgm:pt modelId="{47C065EE-38D6-E54F-8155-A2DD4FA55AC8}" type="sibTrans" cxnId="{E2999409-A388-F24D-AF75-24BC4C4C5C20}">
      <dgm:prSet/>
      <dgm:spPr/>
      <dgm:t>
        <a:bodyPr/>
        <a:lstStyle/>
        <a:p>
          <a:endParaRPr lang="en-US"/>
        </a:p>
      </dgm:t>
    </dgm:pt>
    <dgm:pt modelId="{012E3FC4-EF1D-B543-AEE6-7F91D91617C2}">
      <dgm:prSet phldrT="[Text]"/>
      <dgm:spPr/>
      <dgm:t>
        <a:bodyPr/>
        <a:lstStyle/>
        <a:p>
          <a:pPr algn="l"/>
          <a:r>
            <a:rPr lang="en-US" dirty="0"/>
            <a:t>-Widely available</a:t>
          </a:r>
        </a:p>
      </dgm:t>
    </dgm:pt>
    <dgm:pt modelId="{FE5EA0BB-5781-1348-87AA-3741E2BEC84C}" type="parTrans" cxnId="{95674801-0AD5-CD45-A3D5-714F03770B8A}">
      <dgm:prSet/>
      <dgm:spPr/>
      <dgm:t>
        <a:bodyPr/>
        <a:lstStyle/>
        <a:p>
          <a:endParaRPr lang="en-US"/>
        </a:p>
      </dgm:t>
    </dgm:pt>
    <dgm:pt modelId="{E7CEDA6D-F3F4-F84D-9E05-B69F05ECBDB4}" type="sibTrans" cxnId="{95674801-0AD5-CD45-A3D5-714F03770B8A}">
      <dgm:prSet/>
      <dgm:spPr/>
      <dgm:t>
        <a:bodyPr/>
        <a:lstStyle/>
        <a:p>
          <a:endParaRPr lang="en-US"/>
        </a:p>
      </dgm:t>
    </dgm:pt>
    <dgm:pt modelId="{A2AE1F09-C8C5-D045-A6C8-9743BBC55E6D}">
      <dgm:prSet phldrT="[Text]"/>
      <dgm:spPr/>
      <dgm:t>
        <a:bodyPr/>
        <a:lstStyle/>
        <a:p>
          <a:r>
            <a:rPr lang="en-US" dirty="0"/>
            <a:t>Cons</a:t>
          </a:r>
        </a:p>
      </dgm:t>
    </dgm:pt>
    <dgm:pt modelId="{D77E2011-233B-1540-BC93-1D2ABCA7C3B7}" type="parTrans" cxnId="{3911A70F-4BCE-0244-89BB-8CCEAFE28B3E}">
      <dgm:prSet/>
      <dgm:spPr/>
      <dgm:t>
        <a:bodyPr/>
        <a:lstStyle/>
        <a:p>
          <a:endParaRPr lang="en-US"/>
        </a:p>
      </dgm:t>
    </dgm:pt>
    <dgm:pt modelId="{CA57AB29-1D96-9548-9AC7-50ADD86B0AA2}" type="sibTrans" cxnId="{3911A70F-4BCE-0244-89BB-8CCEAFE28B3E}">
      <dgm:prSet/>
      <dgm:spPr/>
      <dgm:t>
        <a:bodyPr/>
        <a:lstStyle/>
        <a:p>
          <a:endParaRPr lang="en-US"/>
        </a:p>
      </dgm:t>
    </dgm:pt>
    <dgm:pt modelId="{E4F5C52B-2B2A-AF49-99EF-C573FDD9FDAA}">
      <dgm:prSet/>
      <dgm:spPr/>
      <dgm:t>
        <a:bodyPr/>
        <a:lstStyle/>
        <a:p>
          <a:pPr algn="l"/>
          <a:r>
            <a:rPr lang="en-US" dirty="0"/>
            <a:t>-Low interests’ rates, keep business afloat during economic crisis</a:t>
          </a:r>
        </a:p>
      </dgm:t>
    </dgm:pt>
    <dgm:pt modelId="{46B4560A-D654-7148-BFC2-8A9C1AFB6559}" type="parTrans" cxnId="{10920E02-697C-AA41-87B0-28A31B72F99B}">
      <dgm:prSet/>
      <dgm:spPr/>
      <dgm:t>
        <a:bodyPr/>
        <a:lstStyle/>
        <a:p>
          <a:endParaRPr lang="en-US"/>
        </a:p>
      </dgm:t>
    </dgm:pt>
    <dgm:pt modelId="{D46CF213-2AFF-F04E-917F-A2E1255A500F}" type="sibTrans" cxnId="{10920E02-697C-AA41-87B0-28A31B72F99B}">
      <dgm:prSet/>
      <dgm:spPr/>
      <dgm:t>
        <a:bodyPr/>
        <a:lstStyle/>
        <a:p>
          <a:endParaRPr lang="en-US"/>
        </a:p>
      </dgm:t>
    </dgm:pt>
    <dgm:pt modelId="{9F7C2F7F-996F-7D4B-A6BF-46E2BC0FBF9D}">
      <dgm:prSet/>
      <dgm:spPr/>
      <dgm:t>
        <a:bodyPr/>
        <a:lstStyle/>
        <a:p>
          <a:pPr algn="l"/>
          <a:r>
            <a:rPr lang="en-US" dirty="0"/>
            <a:t>-Other benefits </a:t>
          </a:r>
        </a:p>
      </dgm:t>
    </dgm:pt>
    <dgm:pt modelId="{127728E1-D0D5-FF4F-A85C-ACEF3A1E60F4}" type="parTrans" cxnId="{674C16C9-FFA0-1D44-9C45-91727AB5E5EB}">
      <dgm:prSet/>
      <dgm:spPr/>
      <dgm:t>
        <a:bodyPr/>
        <a:lstStyle/>
        <a:p>
          <a:endParaRPr lang="en-US"/>
        </a:p>
      </dgm:t>
    </dgm:pt>
    <dgm:pt modelId="{522F6AFC-F264-0641-90AE-479BF9E7A2F3}" type="sibTrans" cxnId="{674C16C9-FFA0-1D44-9C45-91727AB5E5EB}">
      <dgm:prSet/>
      <dgm:spPr/>
      <dgm:t>
        <a:bodyPr/>
        <a:lstStyle/>
        <a:p>
          <a:endParaRPr lang="en-US"/>
        </a:p>
      </dgm:t>
    </dgm:pt>
    <dgm:pt modelId="{8018003D-3D4B-1641-B61B-FE730DDDFAD8}">
      <dgm:prSet custT="1"/>
      <dgm:spPr/>
      <dgm:t>
        <a:bodyPr/>
        <a:lstStyle/>
        <a:p>
          <a:r>
            <a:rPr lang="en-US" sz="1850" dirty="0"/>
            <a:t>-Application process is slow and detailed</a:t>
          </a:r>
        </a:p>
      </dgm:t>
    </dgm:pt>
    <dgm:pt modelId="{DA8E1518-36DA-FB4F-947C-3A152A5A42D6}" type="parTrans" cxnId="{55697925-5A94-4047-9CA0-B4A1AD18EBDA}">
      <dgm:prSet/>
      <dgm:spPr/>
      <dgm:t>
        <a:bodyPr/>
        <a:lstStyle/>
        <a:p>
          <a:endParaRPr lang="en-US"/>
        </a:p>
      </dgm:t>
    </dgm:pt>
    <dgm:pt modelId="{8AC1F419-2585-A34F-9B60-D7390678CE3D}" type="sibTrans" cxnId="{55697925-5A94-4047-9CA0-B4A1AD18EBDA}">
      <dgm:prSet/>
      <dgm:spPr/>
      <dgm:t>
        <a:bodyPr/>
        <a:lstStyle/>
        <a:p>
          <a:endParaRPr lang="en-US"/>
        </a:p>
      </dgm:t>
    </dgm:pt>
    <dgm:pt modelId="{9AC20C6E-22A0-6842-BAA4-2BF290FCC588}">
      <dgm:prSet custT="1"/>
      <dgm:spPr/>
      <dgm:t>
        <a:bodyPr/>
        <a:lstStyle/>
        <a:p>
          <a:r>
            <a:rPr lang="en-US" sz="1850" dirty="0"/>
            <a:t>-Need to meet certain requirement</a:t>
          </a:r>
        </a:p>
      </dgm:t>
    </dgm:pt>
    <dgm:pt modelId="{6072FFC7-44D7-4142-BF70-D294359E2932}" type="parTrans" cxnId="{15AF0100-E360-9340-85E6-FB22ABA5643E}">
      <dgm:prSet/>
      <dgm:spPr/>
      <dgm:t>
        <a:bodyPr/>
        <a:lstStyle/>
        <a:p>
          <a:endParaRPr lang="en-US"/>
        </a:p>
      </dgm:t>
    </dgm:pt>
    <dgm:pt modelId="{FB09C358-D64D-894D-BC44-796AFD7FE304}" type="sibTrans" cxnId="{15AF0100-E360-9340-85E6-FB22ABA5643E}">
      <dgm:prSet/>
      <dgm:spPr/>
      <dgm:t>
        <a:bodyPr/>
        <a:lstStyle/>
        <a:p>
          <a:endParaRPr lang="en-US"/>
        </a:p>
      </dgm:t>
    </dgm:pt>
    <dgm:pt modelId="{059E281B-4B32-2B4C-8BB4-9A9DE5CA5256}">
      <dgm:prSet custT="1"/>
      <dgm:spPr/>
      <dgm:t>
        <a:bodyPr/>
        <a:lstStyle/>
        <a:p>
          <a:r>
            <a:rPr lang="en-US" sz="1850" dirty="0"/>
            <a:t>-Dependent on policy shift</a:t>
          </a:r>
        </a:p>
      </dgm:t>
    </dgm:pt>
    <dgm:pt modelId="{7F2F133B-715F-3F44-B3D2-10E179C96AAE}" type="parTrans" cxnId="{C2AF90D0-B7DF-0A4D-BC85-89D61234CDB3}">
      <dgm:prSet/>
      <dgm:spPr/>
      <dgm:t>
        <a:bodyPr/>
        <a:lstStyle/>
        <a:p>
          <a:endParaRPr lang="en-US"/>
        </a:p>
      </dgm:t>
    </dgm:pt>
    <dgm:pt modelId="{C69C0C17-C457-8D40-AAC7-CE686DCDB0EB}" type="sibTrans" cxnId="{C2AF90D0-B7DF-0A4D-BC85-89D61234CDB3}">
      <dgm:prSet/>
      <dgm:spPr/>
      <dgm:t>
        <a:bodyPr/>
        <a:lstStyle/>
        <a:p>
          <a:endParaRPr lang="en-US"/>
        </a:p>
      </dgm:t>
    </dgm:pt>
    <dgm:pt modelId="{C7266B13-9406-D340-820E-85D478985B7F}">
      <dgm:prSet custT="1"/>
      <dgm:spPr/>
      <dgm:t>
        <a:bodyPr/>
        <a:lstStyle/>
        <a:p>
          <a:r>
            <a:rPr lang="en-US" sz="1850" dirty="0"/>
            <a:t>-Monitoring, evaluation, and reporting is extensive</a:t>
          </a:r>
        </a:p>
      </dgm:t>
    </dgm:pt>
    <dgm:pt modelId="{DF5B5326-1579-9447-8881-B6E5DDFB54EB}" type="parTrans" cxnId="{367C6BEA-A24F-3C4D-AF74-F772831201FE}">
      <dgm:prSet/>
      <dgm:spPr/>
      <dgm:t>
        <a:bodyPr/>
        <a:lstStyle/>
        <a:p>
          <a:endParaRPr lang="en-US"/>
        </a:p>
      </dgm:t>
    </dgm:pt>
    <dgm:pt modelId="{CC901964-E876-3B46-A537-CF7A7CA62FBB}" type="sibTrans" cxnId="{367C6BEA-A24F-3C4D-AF74-F772831201FE}">
      <dgm:prSet/>
      <dgm:spPr/>
      <dgm:t>
        <a:bodyPr/>
        <a:lstStyle/>
        <a:p>
          <a:endParaRPr lang="en-US"/>
        </a:p>
      </dgm:t>
    </dgm:pt>
    <dgm:pt modelId="{89B6F971-048B-574A-BC39-03BBDC440D77}">
      <dgm:prSet custT="1"/>
      <dgm:spPr/>
      <dgm:t>
        <a:bodyPr/>
        <a:lstStyle/>
        <a:p>
          <a:r>
            <a:rPr lang="en-US" sz="1850" dirty="0"/>
            <a:t>-Limited funding availability</a:t>
          </a:r>
        </a:p>
      </dgm:t>
    </dgm:pt>
    <dgm:pt modelId="{AB632B7F-6A44-C949-8C68-BA1CA3547E5D}" type="parTrans" cxnId="{E048F1F7-22E0-D541-8602-DC3E845CC184}">
      <dgm:prSet/>
      <dgm:spPr/>
      <dgm:t>
        <a:bodyPr/>
        <a:lstStyle/>
        <a:p>
          <a:endParaRPr lang="en-US"/>
        </a:p>
      </dgm:t>
    </dgm:pt>
    <dgm:pt modelId="{D85CB5F7-EEC5-6043-8B53-0DD39A78583B}" type="sibTrans" cxnId="{E048F1F7-22E0-D541-8602-DC3E845CC184}">
      <dgm:prSet/>
      <dgm:spPr/>
      <dgm:t>
        <a:bodyPr/>
        <a:lstStyle/>
        <a:p>
          <a:endParaRPr lang="en-US"/>
        </a:p>
      </dgm:t>
    </dgm:pt>
    <dgm:pt modelId="{DFCFEA49-5CB4-F045-988D-3B9C706AC831}">
      <dgm:prSet/>
      <dgm:spPr/>
      <dgm:t>
        <a:bodyPr/>
        <a:lstStyle/>
        <a:p>
          <a:r>
            <a:rPr lang="en-US" dirty="0"/>
            <a:t>-Increase visibility and enhanced credibility</a:t>
          </a:r>
        </a:p>
      </dgm:t>
    </dgm:pt>
    <dgm:pt modelId="{15725EF2-D1F4-B343-BCAC-B96296101FBB}" type="parTrans" cxnId="{FEC3C03C-BA85-9942-ACB5-73B0A5E8436D}">
      <dgm:prSet/>
      <dgm:spPr/>
      <dgm:t>
        <a:bodyPr/>
        <a:lstStyle/>
        <a:p>
          <a:endParaRPr lang="en-US"/>
        </a:p>
      </dgm:t>
    </dgm:pt>
    <dgm:pt modelId="{A1CA1B30-6C9E-8549-9B21-0597B238723F}" type="sibTrans" cxnId="{FEC3C03C-BA85-9942-ACB5-73B0A5E8436D}">
      <dgm:prSet/>
      <dgm:spPr/>
      <dgm:t>
        <a:bodyPr/>
        <a:lstStyle/>
        <a:p>
          <a:endParaRPr lang="en-US"/>
        </a:p>
      </dgm:t>
    </dgm:pt>
    <dgm:pt modelId="{32856AF9-32B8-DE49-B8D9-93B90C521F68}" type="pres">
      <dgm:prSet presAssocID="{2C0CF130-EA7E-6644-B1C3-1CF4D9C05EDF}" presName="Name0" presStyleCnt="0">
        <dgm:presLayoutVars>
          <dgm:dir/>
          <dgm:animLvl val="lvl"/>
          <dgm:resizeHandles val="exact"/>
        </dgm:presLayoutVars>
      </dgm:prSet>
      <dgm:spPr/>
    </dgm:pt>
    <dgm:pt modelId="{9D77F051-FFFD-1A4A-8940-6B64ABF547F7}" type="pres">
      <dgm:prSet presAssocID="{B01655AE-69AA-9D42-AFAE-4EDBEF787F92}" presName="compositeNode" presStyleCnt="0">
        <dgm:presLayoutVars>
          <dgm:bulletEnabled val="1"/>
        </dgm:presLayoutVars>
      </dgm:prSet>
      <dgm:spPr/>
    </dgm:pt>
    <dgm:pt modelId="{DDEF08FA-C976-CC48-9213-43A816B12FD4}" type="pres">
      <dgm:prSet presAssocID="{B01655AE-69AA-9D42-AFAE-4EDBEF787F92}" presName="bgRect" presStyleLbl="node1" presStyleIdx="0" presStyleCnt="2"/>
      <dgm:spPr/>
    </dgm:pt>
    <dgm:pt modelId="{08DB085A-2A08-9749-99BD-D5E47C978BEC}" type="pres">
      <dgm:prSet presAssocID="{B01655AE-69AA-9D42-AFAE-4EDBEF787F92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6E76A3E3-101E-EE49-8A10-9147E709A11A}" type="pres">
      <dgm:prSet presAssocID="{B01655AE-69AA-9D42-AFAE-4EDBEF787F92}" presName="childNode" presStyleLbl="node1" presStyleIdx="0" presStyleCnt="2">
        <dgm:presLayoutVars>
          <dgm:bulletEnabled val="1"/>
        </dgm:presLayoutVars>
      </dgm:prSet>
      <dgm:spPr/>
    </dgm:pt>
    <dgm:pt modelId="{0AB6706E-EB2D-F347-8AB5-7B9F6AE4DA50}" type="pres">
      <dgm:prSet presAssocID="{47C065EE-38D6-E54F-8155-A2DD4FA55AC8}" presName="hSp" presStyleCnt="0"/>
      <dgm:spPr/>
    </dgm:pt>
    <dgm:pt modelId="{F87B2B5C-B30A-A74E-A74C-FEAB4BEE457E}" type="pres">
      <dgm:prSet presAssocID="{47C065EE-38D6-E54F-8155-A2DD4FA55AC8}" presName="vProcSp" presStyleCnt="0"/>
      <dgm:spPr/>
    </dgm:pt>
    <dgm:pt modelId="{86E77BD6-B95F-C144-AEAD-75373DED09DD}" type="pres">
      <dgm:prSet presAssocID="{47C065EE-38D6-E54F-8155-A2DD4FA55AC8}" presName="vSp1" presStyleCnt="0"/>
      <dgm:spPr/>
    </dgm:pt>
    <dgm:pt modelId="{6A26B05E-5CE0-BC4D-B953-FCD16F47DBF4}" type="pres">
      <dgm:prSet presAssocID="{47C065EE-38D6-E54F-8155-A2DD4FA55AC8}" presName="simulatedConn" presStyleLbl="solidFgAcc1" presStyleIdx="0" presStyleCnt="1"/>
      <dgm:spPr/>
    </dgm:pt>
    <dgm:pt modelId="{8E09A738-656B-DB4C-9F5C-E425747A4EA9}" type="pres">
      <dgm:prSet presAssocID="{47C065EE-38D6-E54F-8155-A2DD4FA55AC8}" presName="vSp2" presStyleCnt="0"/>
      <dgm:spPr/>
    </dgm:pt>
    <dgm:pt modelId="{7E5C39B1-FE2E-174C-8323-8E5ADA4F7FF4}" type="pres">
      <dgm:prSet presAssocID="{47C065EE-38D6-E54F-8155-A2DD4FA55AC8}" presName="sibTrans" presStyleCnt="0"/>
      <dgm:spPr/>
    </dgm:pt>
    <dgm:pt modelId="{B5600485-681D-E548-86ED-3F06B8D05356}" type="pres">
      <dgm:prSet presAssocID="{A2AE1F09-C8C5-D045-A6C8-9743BBC55E6D}" presName="compositeNode" presStyleCnt="0">
        <dgm:presLayoutVars>
          <dgm:bulletEnabled val="1"/>
        </dgm:presLayoutVars>
      </dgm:prSet>
      <dgm:spPr/>
    </dgm:pt>
    <dgm:pt modelId="{32792013-3107-C747-BC6B-768FE0B930C8}" type="pres">
      <dgm:prSet presAssocID="{A2AE1F09-C8C5-D045-A6C8-9743BBC55E6D}" presName="bgRect" presStyleLbl="node1" presStyleIdx="1" presStyleCnt="2"/>
      <dgm:spPr/>
    </dgm:pt>
    <dgm:pt modelId="{E4EA0279-1D71-F544-AA38-16AAC24303AF}" type="pres">
      <dgm:prSet presAssocID="{A2AE1F09-C8C5-D045-A6C8-9743BBC55E6D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A277DCAF-A461-064C-BC17-50920B575583}" type="pres">
      <dgm:prSet presAssocID="{A2AE1F09-C8C5-D045-A6C8-9743BBC55E6D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15AF0100-E360-9340-85E6-FB22ABA5643E}" srcId="{A2AE1F09-C8C5-D045-A6C8-9743BBC55E6D}" destId="{9AC20C6E-22A0-6842-BAA4-2BF290FCC588}" srcOrd="1" destOrd="0" parTransId="{6072FFC7-44D7-4142-BF70-D294359E2932}" sibTransId="{FB09C358-D64D-894D-BC44-796AFD7FE304}"/>
    <dgm:cxn modelId="{74791200-A714-184F-AF8E-0C0869717DB4}" type="presOf" srcId="{C7266B13-9406-D340-820E-85D478985B7F}" destId="{A277DCAF-A461-064C-BC17-50920B575583}" srcOrd="0" destOrd="3" presId="urn:microsoft.com/office/officeart/2005/8/layout/hProcess7"/>
    <dgm:cxn modelId="{95674801-0AD5-CD45-A3D5-714F03770B8A}" srcId="{B01655AE-69AA-9D42-AFAE-4EDBEF787F92}" destId="{012E3FC4-EF1D-B543-AEE6-7F91D91617C2}" srcOrd="0" destOrd="0" parTransId="{FE5EA0BB-5781-1348-87AA-3741E2BEC84C}" sibTransId="{E7CEDA6D-F3F4-F84D-9E05-B69F05ECBDB4}"/>
    <dgm:cxn modelId="{10920E02-697C-AA41-87B0-28A31B72F99B}" srcId="{B01655AE-69AA-9D42-AFAE-4EDBEF787F92}" destId="{E4F5C52B-2B2A-AF49-99EF-C573FDD9FDAA}" srcOrd="2" destOrd="0" parTransId="{46B4560A-D654-7148-BFC2-8A9C1AFB6559}" sibTransId="{D46CF213-2AFF-F04E-917F-A2E1255A500F}"/>
    <dgm:cxn modelId="{E2999409-A388-F24D-AF75-24BC4C4C5C20}" srcId="{2C0CF130-EA7E-6644-B1C3-1CF4D9C05EDF}" destId="{B01655AE-69AA-9D42-AFAE-4EDBEF787F92}" srcOrd="0" destOrd="0" parTransId="{CD010914-ED42-3D45-91A8-3FBC7BAEEC3B}" sibTransId="{47C065EE-38D6-E54F-8155-A2DD4FA55AC8}"/>
    <dgm:cxn modelId="{E82CF809-D9CC-AA4D-85DC-F4B32A5BFDC6}" type="presOf" srcId="{2C0CF130-EA7E-6644-B1C3-1CF4D9C05EDF}" destId="{32856AF9-32B8-DE49-B8D9-93B90C521F68}" srcOrd="0" destOrd="0" presId="urn:microsoft.com/office/officeart/2005/8/layout/hProcess7"/>
    <dgm:cxn modelId="{3911A70F-4BCE-0244-89BB-8CCEAFE28B3E}" srcId="{2C0CF130-EA7E-6644-B1C3-1CF4D9C05EDF}" destId="{A2AE1F09-C8C5-D045-A6C8-9743BBC55E6D}" srcOrd="1" destOrd="0" parTransId="{D77E2011-233B-1540-BC93-1D2ABCA7C3B7}" sibTransId="{CA57AB29-1D96-9548-9AC7-50ADD86B0AA2}"/>
    <dgm:cxn modelId="{95CED116-8E34-0846-8A53-884834D44457}" type="presOf" srcId="{E4F5C52B-2B2A-AF49-99EF-C573FDD9FDAA}" destId="{6E76A3E3-101E-EE49-8A10-9147E709A11A}" srcOrd="0" destOrd="2" presId="urn:microsoft.com/office/officeart/2005/8/layout/hProcess7"/>
    <dgm:cxn modelId="{55697925-5A94-4047-9CA0-B4A1AD18EBDA}" srcId="{A2AE1F09-C8C5-D045-A6C8-9743BBC55E6D}" destId="{8018003D-3D4B-1641-B61B-FE730DDDFAD8}" srcOrd="0" destOrd="0" parTransId="{DA8E1518-36DA-FB4F-947C-3A152A5A42D6}" sibTransId="{8AC1F419-2585-A34F-9B60-D7390678CE3D}"/>
    <dgm:cxn modelId="{B5362431-B563-A948-8003-40561F03AE2A}" type="presOf" srcId="{8018003D-3D4B-1641-B61B-FE730DDDFAD8}" destId="{A277DCAF-A461-064C-BC17-50920B575583}" srcOrd="0" destOrd="0" presId="urn:microsoft.com/office/officeart/2005/8/layout/hProcess7"/>
    <dgm:cxn modelId="{FEC3C03C-BA85-9942-ACB5-73B0A5E8436D}" srcId="{B01655AE-69AA-9D42-AFAE-4EDBEF787F92}" destId="{DFCFEA49-5CB4-F045-988D-3B9C706AC831}" srcOrd="1" destOrd="0" parTransId="{15725EF2-D1F4-B343-BCAC-B96296101FBB}" sibTransId="{A1CA1B30-6C9E-8549-9B21-0597B238723F}"/>
    <dgm:cxn modelId="{FEBBD55E-17AC-DF49-BB3A-F1E7FA9FC8CB}" type="presOf" srcId="{B01655AE-69AA-9D42-AFAE-4EDBEF787F92}" destId="{08DB085A-2A08-9749-99BD-D5E47C978BEC}" srcOrd="1" destOrd="0" presId="urn:microsoft.com/office/officeart/2005/8/layout/hProcess7"/>
    <dgm:cxn modelId="{7E567A50-73F3-B642-821A-583F54627965}" type="presOf" srcId="{A2AE1F09-C8C5-D045-A6C8-9743BBC55E6D}" destId="{32792013-3107-C747-BC6B-768FE0B930C8}" srcOrd="0" destOrd="0" presId="urn:microsoft.com/office/officeart/2005/8/layout/hProcess7"/>
    <dgm:cxn modelId="{26A78A52-19F5-2045-AB81-026718AF85B8}" type="presOf" srcId="{9F7C2F7F-996F-7D4B-A6BF-46E2BC0FBF9D}" destId="{6E76A3E3-101E-EE49-8A10-9147E709A11A}" srcOrd="0" destOrd="3" presId="urn:microsoft.com/office/officeart/2005/8/layout/hProcess7"/>
    <dgm:cxn modelId="{0F4E4E7E-7775-E94B-AF69-039ED976310A}" type="presOf" srcId="{A2AE1F09-C8C5-D045-A6C8-9743BBC55E6D}" destId="{E4EA0279-1D71-F544-AA38-16AAC24303AF}" srcOrd="1" destOrd="0" presId="urn:microsoft.com/office/officeart/2005/8/layout/hProcess7"/>
    <dgm:cxn modelId="{1FBCEF92-1B67-AE42-8D46-E4AB27E87332}" type="presOf" srcId="{012E3FC4-EF1D-B543-AEE6-7F91D91617C2}" destId="{6E76A3E3-101E-EE49-8A10-9147E709A11A}" srcOrd="0" destOrd="0" presId="urn:microsoft.com/office/officeart/2005/8/layout/hProcess7"/>
    <dgm:cxn modelId="{0EB53B95-EB7F-194C-ACB6-DCC228CFB428}" type="presOf" srcId="{9AC20C6E-22A0-6842-BAA4-2BF290FCC588}" destId="{A277DCAF-A461-064C-BC17-50920B575583}" srcOrd="0" destOrd="1" presId="urn:microsoft.com/office/officeart/2005/8/layout/hProcess7"/>
    <dgm:cxn modelId="{BA5540AA-19FD-9949-B2EF-191C95F0C70B}" type="presOf" srcId="{059E281B-4B32-2B4C-8BB4-9A9DE5CA5256}" destId="{A277DCAF-A461-064C-BC17-50920B575583}" srcOrd="0" destOrd="2" presId="urn:microsoft.com/office/officeart/2005/8/layout/hProcess7"/>
    <dgm:cxn modelId="{416367C8-A4BE-F64D-B42E-6808735E0EC6}" type="presOf" srcId="{89B6F971-048B-574A-BC39-03BBDC440D77}" destId="{A277DCAF-A461-064C-BC17-50920B575583}" srcOrd="0" destOrd="4" presId="urn:microsoft.com/office/officeart/2005/8/layout/hProcess7"/>
    <dgm:cxn modelId="{674C16C9-FFA0-1D44-9C45-91727AB5E5EB}" srcId="{B01655AE-69AA-9D42-AFAE-4EDBEF787F92}" destId="{9F7C2F7F-996F-7D4B-A6BF-46E2BC0FBF9D}" srcOrd="3" destOrd="0" parTransId="{127728E1-D0D5-FF4F-A85C-ACEF3A1E60F4}" sibTransId="{522F6AFC-F264-0641-90AE-479BF9E7A2F3}"/>
    <dgm:cxn modelId="{C2AF90D0-B7DF-0A4D-BC85-89D61234CDB3}" srcId="{A2AE1F09-C8C5-D045-A6C8-9743BBC55E6D}" destId="{059E281B-4B32-2B4C-8BB4-9A9DE5CA5256}" srcOrd="2" destOrd="0" parTransId="{7F2F133B-715F-3F44-B3D2-10E179C96AAE}" sibTransId="{C69C0C17-C457-8D40-AAC7-CE686DCDB0EB}"/>
    <dgm:cxn modelId="{5154F9D0-3953-B345-A97C-6F6B2AB2F6ED}" type="presOf" srcId="{B01655AE-69AA-9D42-AFAE-4EDBEF787F92}" destId="{DDEF08FA-C976-CC48-9213-43A816B12FD4}" srcOrd="0" destOrd="0" presId="urn:microsoft.com/office/officeart/2005/8/layout/hProcess7"/>
    <dgm:cxn modelId="{367C6BEA-A24F-3C4D-AF74-F772831201FE}" srcId="{A2AE1F09-C8C5-D045-A6C8-9743BBC55E6D}" destId="{C7266B13-9406-D340-820E-85D478985B7F}" srcOrd="3" destOrd="0" parTransId="{DF5B5326-1579-9447-8881-B6E5DDFB54EB}" sibTransId="{CC901964-E876-3B46-A537-CF7A7CA62FBB}"/>
    <dgm:cxn modelId="{E048F1F7-22E0-D541-8602-DC3E845CC184}" srcId="{A2AE1F09-C8C5-D045-A6C8-9743BBC55E6D}" destId="{89B6F971-048B-574A-BC39-03BBDC440D77}" srcOrd="4" destOrd="0" parTransId="{AB632B7F-6A44-C949-8C68-BA1CA3547E5D}" sibTransId="{D85CB5F7-EEC5-6043-8B53-0DD39A78583B}"/>
    <dgm:cxn modelId="{8762A2FE-D3A0-8746-BE05-F25243533650}" type="presOf" srcId="{DFCFEA49-5CB4-F045-988D-3B9C706AC831}" destId="{6E76A3E3-101E-EE49-8A10-9147E709A11A}" srcOrd="0" destOrd="1" presId="urn:microsoft.com/office/officeart/2005/8/layout/hProcess7"/>
    <dgm:cxn modelId="{72C3B999-B4E3-5E45-BAC9-25B7F9C1B1C8}" type="presParOf" srcId="{32856AF9-32B8-DE49-B8D9-93B90C521F68}" destId="{9D77F051-FFFD-1A4A-8940-6B64ABF547F7}" srcOrd="0" destOrd="0" presId="urn:microsoft.com/office/officeart/2005/8/layout/hProcess7"/>
    <dgm:cxn modelId="{0D22B7DE-7CB8-5544-B9FB-5E115A5E597F}" type="presParOf" srcId="{9D77F051-FFFD-1A4A-8940-6B64ABF547F7}" destId="{DDEF08FA-C976-CC48-9213-43A816B12FD4}" srcOrd="0" destOrd="0" presId="urn:microsoft.com/office/officeart/2005/8/layout/hProcess7"/>
    <dgm:cxn modelId="{D0766082-6A2E-5B49-B38E-B04F9A76DCF0}" type="presParOf" srcId="{9D77F051-FFFD-1A4A-8940-6B64ABF547F7}" destId="{08DB085A-2A08-9749-99BD-D5E47C978BEC}" srcOrd="1" destOrd="0" presId="urn:microsoft.com/office/officeart/2005/8/layout/hProcess7"/>
    <dgm:cxn modelId="{3EFC0071-3DC8-3D40-89E8-3E9E5F2A108E}" type="presParOf" srcId="{9D77F051-FFFD-1A4A-8940-6B64ABF547F7}" destId="{6E76A3E3-101E-EE49-8A10-9147E709A11A}" srcOrd="2" destOrd="0" presId="urn:microsoft.com/office/officeart/2005/8/layout/hProcess7"/>
    <dgm:cxn modelId="{54281761-994F-F941-AE26-2F782FE7543B}" type="presParOf" srcId="{32856AF9-32B8-DE49-B8D9-93B90C521F68}" destId="{0AB6706E-EB2D-F347-8AB5-7B9F6AE4DA50}" srcOrd="1" destOrd="0" presId="urn:microsoft.com/office/officeart/2005/8/layout/hProcess7"/>
    <dgm:cxn modelId="{B17FD20E-42B8-9C49-96E6-671A98F8C82C}" type="presParOf" srcId="{32856AF9-32B8-DE49-B8D9-93B90C521F68}" destId="{F87B2B5C-B30A-A74E-A74C-FEAB4BEE457E}" srcOrd="2" destOrd="0" presId="urn:microsoft.com/office/officeart/2005/8/layout/hProcess7"/>
    <dgm:cxn modelId="{9C61BD1C-E3ED-0D4E-BAFA-4874CBA3B64A}" type="presParOf" srcId="{F87B2B5C-B30A-A74E-A74C-FEAB4BEE457E}" destId="{86E77BD6-B95F-C144-AEAD-75373DED09DD}" srcOrd="0" destOrd="0" presId="urn:microsoft.com/office/officeart/2005/8/layout/hProcess7"/>
    <dgm:cxn modelId="{FD148612-500D-A24A-8547-54CF41AB461E}" type="presParOf" srcId="{F87B2B5C-B30A-A74E-A74C-FEAB4BEE457E}" destId="{6A26B05E-5CE0-BC4D-B953-FCD16F47DBF4}" srcOrd="1" destOrd="0" presId="urn:microsoft.com/office/officeart/2005/8/layout/hProcess7"/>
    <dgm:cxn modelId="{75F87AD2-F342-6449-9816-F89A8BC1FC65}" type="presParOf" srcId="{F87B2B5C-B30A-A74E-A74C-FEAB4BEE457E}" destId="{8E09A738-656B-DB4C-9F5C-E425747A4EA9}" srcOrd="2" destOrd="0" presId="urn:microsoft.com/office/officeart/2005/8/layout/hProcess7"/>
    <dgm:cxn modelId="{6D6AE19E-1DAF-864A-8333-AA7FA09F8EED}" type="presParOf" srcId="{32856AF9-32B8-DE49-B8D9-93B90C521F68}" destId="{7E5C39B1-FE2E-174C-8323-8E5ADA4F7FF4}" srcOrd="3" destOrd="0" presId="urn:microsoft.com/office/officeart/2005/8/layout/hProcess7"/>
    <dgm:cxn modelId="{1FEC18C9-3D91-C045-8EE0-A3FF5B2C2937}" type="presParOf" srcId="{32856AF9-32B8-DE49-B8D9-93B90C521F68}" destId="{B5600485-681D-E548-86ED-3F06B8D05356}" srcOrd="4" destOrd="0" presId="urn:microsoft.com/office/officeart/2005/8/layout/hProcess7"/>
    <dgm:cxn modelId="{12E20EE7-13AC-3140-9053-D9FA9EA19EBB}" type="presParOf" srcId="{B5600485-681D-E548-86ED-3F06B8D05356}" destId="{32792013-3107-C747-BC6B-768FE0B930C8}" srcOrd="0" destOrd="0" presId="urn:microsoft.com/office/officeart/2005/8/layout/hProcess7"/>
    <dgm:cxn modelId="{B547267E-80B4-B44C-9D3F-9B9552F12B86}" type="presParOf" srcId="{B5600485-681D-E548-86ED-3F06B8D05356}" destId="{E4EA0279-1D71-F544-AA38-16AAC24303AF}" srcOrd="1" destOrd="0" presId="urn:microsoft.com/office/officeart/2005/8/layout/hProcess7"/>
    <dgm:cxn modelId="{DA72A2C0-AAE3-3244-843B-A5765294A988}" type="presParOf" srcId="{B5600485-681D-E548-86ED-3F06B8D05356}" destId="{A277DCAF-A461-064C-BC17-50920B575583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9654B-FFE2-1447-83FA-FB92ACA63AFF}">
      <dsp:nvSpPr>
        <dsp:cNvPr id="0" name=""/>
        <dsp:cNvSpPr/>
      </dsp:nvSpPr>
      <dsp:spPr>
        <a:xfrm>
          <a:off x="132364" y="779463"/>
          <a:ext cx="2312705" cy="27535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Business expands its sale &amp; larger customer base</a:t>
          </a:r>
        </a:p>
      </dsp:txBody>
      <dsp:txXfrm>
        <a:off x="200101" y="847200"/>
        <a:ext cx="2177231" cy="2618091"/>
      </dsp:txXfrm>
    </dsp:sp>
    <dsp:sp modelId="{EA1A857F-0B88-8042-AA1D-5DD5B9616BFA}">
      <dsp:nvSpPr>
        <dsp:cNvPr id="0" name=""/>
        <dsp:cNvSpPr/>
      </dsp:nvSpPr>
      <dsp:spPr>
        <a:xfrm rot="21560990">
          <a:off x="2645170" y="1851670"/>
          <a:ext cx="424268" cy="5735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645174" y="1967102"/>
        <a:ext cx="296988" cy="344131"/>
      </dsp:txXfrm>
    </dsp:sp>
    <dsp:sp modelId="{ECE7CEA3-6464-A14F-B90D-75556B1E7310}">
      <dsp:nvSpPr>
        <dsp:cNvPr id="0" name=""/>
        <dsp:cNvSpPr/>
      </dsp:nvSpPr>
      <dsp:spPr>
        <a:xfrm>
          <a:off x="3245526" y="744135"/>
          <a:ext cx="2312705" cy="27535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More capital is needed</a:t>
          </a:r>
        </a:p>
      </dsp:txBody>
      <dsp:txXfrm>
        <a:off x="3313263" y="811872"/>
        <a:ext cx="2177231" cy="2618091"/>
      </dsp:txXfrm>
    </dsp:sp>
    <dsp:sp modelId="{7F8D70A9-ED58-BA4F-925D-9AE78DE8A30D}">
      <dsp:nvSpPr>
        <dsp:cNvPr id="0" name=""/>
        <dsp:cNvSpPr/>
      </dsp:nvSpPr>
      <dsp:spPr>
        <a:xfrm>
          <a:off x="5789502" y="1834142"/>
          <a:ext cx="490293" cy="5735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789502" y="1948852"/>
        <a:ext cx="343205" cy="344131"/>
      </dsp:txXfrm>
    </dsp:sp>
    <dsp:sp modelId="{8CA384F0-7488-494C-B4A4-1363D74938FB}">
      <dsp:nvSpPr>
        <dsp:cNvPr id="0" name=""/>
        <dsp:cNvSpPr/>
      </dsp:nvSpPr>
      <dsp:spPr>
        <a:xfrm>
          <a:off x="6483314" y="744135"/>
          <a:ext cx="2312705" cy="27535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can typically access external funding easier than in startup phase.</a:t>
          </a:r>
        </a:p>
      </dsp:txBody>
      <dsp:txXfrm>
        <a:off x="6551051" y="811872"/>
        <a:ext cx="2177231" cy="26180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573C4-55B6-F445-9A73-AADD3C5821DB}">
      <dsp:nvSpPr>
        <dsp:cNvPr id="0" name=""/>
        <dsp:cNvSpPr/>
      </dsp:nvSpPr>
      <dsp:spPr>
        <a:xfrm>
          <a:off x="729734" y="0"/>
          <a:ext cx="8270319" cy="4351337"/>
        </a:xfrm>
        <a:prstGeom prst="rightArrow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CEE4CF3-A215-1C4A-8088-FC352F0D55A2}">
      <dsp:nvSpPr>
        <dsp:cNvPr id="0" name=""/>
        <dsp:cNvSpPr/>
      </dsp:nvSpPr>
      <dsp:spPr>
        <a:xfrm>
          <a:off x="1039" y="1305401"/>
          <a:ext cx="2955933" cy="1740534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Micro</a:t>
          </a:r>
          <a:endParaRPr lang="en-US" sz="5000" kern="1200" dirty="0"/>
        </a:p>
      </dsp:txBody>
      <dsp:txXfrm>
        <a:off x="86005" y="1390367"/>
        <a:ext cx="2786001" cy="1570602"/>
      </dsp:txXfrm>
    </dsp:sp>
    <dsp:sp modelId="{7539FD53-65E8-8543-A34D-DFF449BD4B8F}">
      <dsp:nvSpPr>
        <dsp:cNvPr id="0" name=""/>
        <dsp:cNvSpPr/>
      </dsp:nvSpPr>
      <dsp:spPr>
        <a:xfrm>
          <a:off x="3386927" y="1305401"/>
          <a:ext cx="2955933" cy="1740534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239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239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239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Small</a:t>
          </a:r>
          <a:endParaRPr lang="en-US" sz="5000" kern="1200" dirty="0"/>
        </a:p>
      </dsp:txBody>
      <dsp:txXfrm>
        <a:off x="3471893" y="1390367"/>
        <a:ext cx="2786001" cy="1570602"/>
      </dsp:txXfrm>
    </dsp:sp>
    <dsp:sp modelId="{5A05507E-A27A-5A4D-8C6A-9955F81B9A77}">
      <dsp:nvSpPr>
        <dsp:cNvPr id="0" name=""/>
        <dsp:cNvSpPr/>
      </dsp:nvSpPr>
      <dsp:spPr>
        <a:xfrm>
          <a:off x="6772814" y="1305401"/>
          <a:ext cx="2955933" cy="1740534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239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239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239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Medium</a:t>
          </a:r>
          <a:endParaRPr lang="en-US" sz="5000" kern="1200" dirty="0"/>
        </a:p>
      </dsp:txBody>
      <dsp:txXfrm>
        <a:off x="6857780" y="1390367"/>
        <a:ext cx="2786001" cy="15706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EE9D5-FB21-EF46-B58F-62F48687E711}">
      <dsp:nvSpPr>
        <dsp:cNvPr id="0" name=""/>
        <dsp:cNvSpPr/>
      </dsp:nvSpPr>
      <dsp:spPr>
        <a:xfrm>
          <a:off x="-6403263" y="-980150"/>
          <a:ext cx="7627453" cy="7627453"/>
        </a:xfrm>
        <a:prstGeom prst="blockArc">
          <a:avLst>
            <a:gd name="adj1" fmla="val 18900000"/>
            <a:gd name="adj2" fmla="val 2700000"/>
            <a:gd name="adj3" fmla="val 283"/>
          </a:avLst>
        </a:pr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39F456-69E5-374B-8008-63663E91D2AB}">
      <dsp:nvSpPr>
        <dsp:cNvPr id="0" name=""/>
        <dsp:cNvSpPr/>
      </dsp:nvSpPr>
      <dsp:spPr>
        <a:xfrm>
          <a:off x="397550" y="257628"/>
          <a:ext cx="7628802" cy="5150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8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Bootstrapping</a:t>
          </a:r>
        </a:p>
      </dsp:txBody>
      <dsp:txXfrm>
        <a:off x="397550" y="257628"/>
        <a:ext cx="7628802" cy="515030"/>
      </dsp:txXfrm>
    </dsp:sp>
    <dsp:sp modelId="{9EC02FD3-E647-6E45-AE1E-C9C6F9B36CDF}">
      <dsp:nvSpPr>
        <dsp:cNvPr id="0" name=""/>
        <dsp:cNvSpPr/>
      </dsp:nvSpPr>
      <dsp:spPr>
        <a:xfrm>
          <a:off x="75656" y="193249"/>
          <a:ext cx="643788" cy="6437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088D40-DB6C-1F43-A8B6-A9E317141EB3}">
      <dsp:nvSpPr>
        <dsp:cNvPr id="0" name=""/>
        <dsp:cNvSpPr/>
      </dsp:nvSpPr>
      <dsp:spPr>
        <a:xfrm>
          <a:off x="863957" y="1030628"/>
          <a:ext cx="7162396" cy="5150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8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Banks and other loans</a:t>
          </a:r>
        </a:p>
      </dsp:txBody>
      <dsp:txXfrm>
        <a:off x="863957" y="1030628"/>
        <a:ext cx="7162396" cy="515030"/>
      </dsp:txXfrm>
    </dsp:sp>
    <dsp:sp modelId="{85BAA59C-F77E-9D4C-BE8F-06ED5A6A32B6}">
      <dsp:nvSpPr>
        <dsp:cNvPr id="0" name=""/>
        <dsp:cNvSpPr/>
      </dsp:nvSpPr>
      <dsp:spPr>
        <a:xfrm>
          <a:off x="542063" y="966249"/>
          <a:ext cx="643788" cy="6437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22D6A1-4E3A-5B4A-81AE-169AF66E9C9F}">
      <dsp:nvSpPr>
        <dsp:cNvPr id="0" name=""/>
        <dsp:cNvSpPr/>
      </dsp:nvSpPr>
      <dsp:spPr>
        <a:xfrm>
          <a:off x="1119546" y="1803061"/>
          <a:ext cx="6906807" cy="5150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8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Credit cards</a:t>
          </a:r>
        </a:p>
      </dsp:txBody>
      <dsp:txXfrm>
        <a:off x="1119546" y="1803061"/>
        <a:ext cx="6906807" cy="515030"/>
      </dsp:txXfrm>
    </dsp:sp>
    <dsp:sp modelId="{84670983-0181-9443-AC53-D523E421C643}">
      <dsp:nvSpPr>
        <dsp:cNvPr id="0" name=""/>
        <dsp:cNvSpPr/>
      </dsp:nvSpPr>
      <dsp:spPr>
        <a:xfrm>
          <a:off x="797651" y="1738682"/>
          <a:ext cx="643788" cy="6437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4D03E-750C-CC49-BDC5-FCDC89F262CD}">
      <dsp:nvSpPr>
        <dsp:cNvPr id="0" name=""/>
        <dsp:cNvSpPr/>
      </dsp:nvSpPr>
      <dsp:spPr>
        <a:xfrm>
          <a:off x="1201153" y="2576061"/>
          <a:ext cx="6825200" cy="5150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8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2000" kern="1200" dirty="0"/>
            <a:t>Friends and Family</a:t>
          </a:r>
          <a:endParaRPr lang="en-US" sz="2000" kern="1200" dirty="0"/>
        </a:p>
      </dsp:txBody>
      <dsp:txXfrm>
        <a:off x="1201153" y="2576061"/>
        <a:ext cx="6825200" cy="515030"/>
      </dsp:txXfrm>
    </dsp:sp>
    <dsp:sp modelId="{19A62F4D-7621-4142-9189-99E703BE4F4A}">
      <dsp:nvSpPr>
        <dsp:cNvPr id="0" name=""/>
        <dsp:cNvSpPr/>
      </dsp:nvSpPr>
      <dsp:spPr>
        <a:xfrm>
          <a:off x="879258" y="2511682"/>
          <a:ext cx="643788" cy="6437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81133-2EFB-B840-ADA1-63FCAD3EE220}">
      <dsp:nvSpPr>
        <dsp:cNvPr id="0" name=""/>
        <dsp:cNvSpPr/>
      </dsp:nvSpPr>
      <dsp:spPr>
        <a:xfrm>
          <a:off x="1119546" y="3349060"/>
          <a:ext cx="6906807" cy="5150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8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2000" kern="1200" dirty="0"/>
            <a:t>Angel Investors</a:t>
          </a:r>
          <a:endParaRPr lang="en-US" sz="2000" kern="1200" dirty="0"/>
        </a:p>
      </dsp:txBody>
      <dsp:txXfrm>
        <a:off x="1119546" y="3349060"/>
        <a:ext cx="6906807" cy="515030"/>
      </dsp:txXfrm>
    </dsp:sp>
    <dsp:sp modelId="{10B424BB-58D4-B74C-9E51-539AA5D3B523}">
      <dsp:nvSpPr>
        <dsp:cNvPr id="0" name=""/>
        <dsp:cNvSpPr/>
      </dsp:nvSpPr>
      <dsp:spPr>
        <a:xfrm>
          <a:off x="797651" y="3284681"/>
          <a:ext cx="643788" cy="6437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68AB4-7120-E84C-968E-8FCF8242847E}">
      <dsp:nvSpPr>
        <dsp:cNvPr id="0" name=""/>
        <dsp:cNvSpPr/>
      </dsp:nvSpPr>
      <dsp:spPr>
        <a:xfrm>
          <a:off x="863957" y="4121493"/>
          <a:ext cx="7162396" cy="5150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8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2000" kern="1200" dirty="0"/>
            <a:t>Venture Capital</a:t>
          </a:r>
          <a:endParaRPr lang="en-US" sz="2000" kern="1200" dirty="0"/>
        </a:p>
      </dsp:txBody>
      <dsp:txXfrm>
        <a:off x="863957" y="4121493"/>
        <a:ext cx="7162396" cy="515030"/>
      </dsp:txXfrm>
    </dsp:sp>
    <dsp:sp modelId="{A06C5BD1-108F-B94F-88E7-78A4F5C57719}">
      <dsp:nvSpPr>
        <dsp:cNvPr id="0" name=""/>
        <dsp:cNvSpPr/>
      </dsp:nvSpPr>
      <dsp:spPr>
        <a:xfrm>
          <a:off x="542063" y="4057114"/>
          <a:ext cx="643788" cy="6437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506BD6-BE76-1943-B27F-4CC1329A8175}">
      <dsp:nvSpPr>
        <dsp:cNvPr id="0" name=""/>
        <dsp:cNvSpPr/>
      </dsp:nvSpPr>
      <dsp:spPr>
        <a:xfrm>
          <a:off x="397550" y="4894493"/>
          <a:ext cx="7628802" cy="5150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88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m-KH" sz="2000" kern="1200" dirty="0"/>
            <a:t>Government</a:t>
          </a:r>
          <a:endParaRPr lang="en-US" sz="2000" kern="1200" dirty="0"/>
        </a:p>
      </dsp:txBody>
      <dsp:txXfrm>
        <a:off x="397550" y="4894493"/>
        <a:ext cx="7628802" cy="515030"/>
      </dsp:txXfrm>
    </dsp:sp>
    <dsp:sp modelId="{591BBA70-7AD3-1045-B439-9F3EFE7D082E}">
      <dsp:nvSpPr>
        <dsp:cNvPr id="0" name=""/>
        <dsp:cNvSpPr/>
      </dsp:nvSpPr>
      <dsp:spPr>
        <a:xfrm>
          <a:off x="75656" y="4830114"/>
          <a:ext cx="643788" cy="6437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EAB9C-0CCB-6B49-B2C8-A58337D0A545}">
      <dsp:nvSpPr>
        <dsp:cNvPr id="0" name=""/>
        <dsp:cNvSpPr/>
      </dsp:nvSpPr>
      <dsp:spPr>
        <a:xfrm>
          <a:off x="1093579" y="4124"/>
          <a:ext cx="2467758" cy="12338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Pros</a:t>
          </a:r>
        </a:p>
      </dsp:txBody>
      <dsp:txXfrm>
        <a:off x="1129718" y="40263"/>
        <a:ext cx="2395480" cy="1161601"/>
      </dsp:txXfrm>
    </dsp:sp>
    <dsp:sp modelId="{66B0CB5F-5489-DD4B-BADA-4C1D31C57819}">
      <dsp:nvSpPr>
        <dsp:cNvPr id="0" name=""/>
        <dsp:cNvSpPr/>
      </dsp:nvSpPr>
      <dsp:spPr>
        <a:xfrm>
          <a:off x="1340355" y="1238003"/>
          <a:ext cx="246775" cy="925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5409"/>
              </a:lnTo>
              <a:lnTo>
                <a:pt x="246775" y="925409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55019-F313-8549-A963-F41831430578}">
      <dsp:nvSpPr>
        <dsp:cNvPr id="0" name=""/>
        <dsp:cNvSpPr/>
      </dsp:nvSpPr>
      <dsp:spPr>
        <a:xfrm>
          <a:off x="1587131" y="1546473"/>
          <a:ext cx="1974206" cy="1233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Financial control &amp; ownership</a:t>
          </a:r>
        </a:p>
      </dsp:txBody>
      <dsp:txXfrm>
        <a:off x="1623270" y="1582612"/>
        <a:ext cx="1901928" cy="1161601"/>
      </dsp:txXfrm>
    </dsp:sp>
    <dsp:sp modelId="{022F70FD-2E97-AD43-A095-7C9AAA21D81E}">
      <dsp:nvSpPr>
        <dsp:cNvPr id="0" name=""/>
        <dsp:cNvSpPr/>
      </dsp:nvSpPr>
      <dsp:spPr>
        <a:xfrm>
          <a:off x="1340355" y="1238003"/>
          <a:ext cx="246775" cy="24677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7758"/>
              </a:lnTo>
              <a:lnTo>
                <a:pt x="246775" y="246775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0FD882-C7B1-3545-A32D-2BCF298CC578}">
      <dsp:nvSpPr>
        <dsp:cNvPr id="0" name=""/>
        <dsp:cNvSpPr/>
      </dsp:nvSpPr>
      <dsp:spPr>
        <a:xfrm>
          <a:off x="1587131" y="3088821"/>
          <a:ext cx="1974206" cy="1233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Creative freedom</a:t>
          </a:r>
        </a:p>
      </dsp:txBody>
      <dsp:txXfrm>
        <a:off x="1623270" y="3124960"/>
        <a:ext cx="1901928" cy="1161601"/>
      </dsp:txXfrm>
    </dsp:sp>
    <dsp:sp modelId="{4C6979C9-3C0F-E444-BAB4-748EAD6F0088}">
      <dsp:nvSpPr>
        <dsp:cNvPr id="0" name=""/>
        <dsp:cNvSpPr/>
      </dsp:nvSpPr>
      <dsp:spPr>
        <a:xfrm>
          <a:off x="1340355" y="1238003"/>
          <a:ext cx="246775" cy="4010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0106"/>
              </a:lnTo>
              <a:lnTo>
                <a:pt x="246775" y="4010106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BB818-70FB-7843-9902-B07183A16C57}">
      <dsp:nvSpPr>
        <dsp:cNvPr id="0" name=""/>
        <dsp:cNvSpPr/>
      </dsp:nvSpPr>
      <dsp:spPr>
        <a:xfrm>
          <a:off x="1587131" y="4631170"/>
          <a:ext cx="1974206" cy="1233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Flexible timelines</a:t>
          </a:r>
        </a:p>
      </dsp:txBody>
      <dsp:txXfrm>
        <a:off x="1623270" y="4667309"/>
        <a:ext cx="1901928" cy="1161601"/>
      </dsp:txXfrm>
    </dsp:sp>
    <dsp:sp modelId="{37EF347C-63EF-364F-9A4A-16BD7D8234F5}">
      <dsp:nvSpPr>
        <dsp:cNvPr id="0" name=""/>
        <dsp:cNvSpPr/>
      </dsp:nvSpPr>
      <dsp:spPr>
        <a:xfrm>
          <a:off x="4178277" y="4124"/>
          <a:ext cx="2467758" cy="12338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Cons</a:t>
          </a:r>
        </a:p>
      </dsp:txBody>
      <dsp:txXfrm>
        <a:off x="4214416" y="40263"/>
        <a:ext cx="2395480" cy="1161601"/>
      </dsp:txXfrm>
    </dsp:sp>
    <dsp:sp modelId="{F22842CC-6AD3-074D-9259-1B0460378D95}">
      <dsp:nvSpPr>
        <dsp:cNvPr id="0" name=""/>
        <dsp:cNvSpPr/>
      </dsp:nvSpPr>
      <dsp:spPr>
        <a:xfrm>
          <a:off x="4425053" y="1238003"/>
          <a:ext cx="246775" cy="925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5409"/>
              </a:lnTo>
              <a:lnTo>
                <a:pt x="246775" y="925409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2890C-0EFF-FA4D-B3EE-50453AEEA43D}">
      <dsp:nvSpPr>
        <dsp:cNvPr id="0" name=""/>
        <dsp:cNvSpPr/>
      </dsp:nvSpPr>
      <dsp:spPr>
        <a:xfrm>
          <a:off x="4671828" y="1546473"/>
          <a:ext cx="1974206" cy="1233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Personal &amp; financial risks</a:t>
          </a:r>
        </a:p>
      </dsp:txBody>
      <dsp:txXfrm>
        <a:off x="4707967" y="1582612"/>
        <a:ext cx="1901928" cy="1161601"/>
      </dsp:txXfrm>
    </dsp:sp>
    <dsp:sp modelId="{2D20B29F-9CF8-5043-B21C-4F21F36A3220}">
      <dsp:nvSpPr>
        <dsp:cNvPr id="0" name=""/>
        <dsp:cNvSpPr/>
      </dsp:nvSpPr>
      <dsp:spPr>
        <a:xfrm>
          <a:off x="4425053" y="1238003"/>
          <a:ext cx="246775" cy="24677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7758"/>
              </a:lnTo>
              <a:lnTo>
                <a:pt x="246775" y="246775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FB3BE8-8824-D34D-8CC8-B4B9B7ABC2FA}">
      <dsp:nvSpPr>
        <dsp:cNvPr id="0" name=""/>
        <dsp:cNvSpPr/>
      </dsp:nvSpPr>
      <dsp:spPr>
        <a:xfrm>
          <a:off x="4671828" y="3088821"/>
          <a:ext cx="1974206" cy="1233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Limited on your visibility, growth, expansion</a:t>
          </a:r>
        </a:p>
      </dsp:txBody>
      <dsp:txXfrm>
        <a:off x="4707967" y="3124960"/>
        <a:ext cx="1901928" cy="1161601"/>
      </dsp:txXfrm>
    </dsp:sp>
    <dsp:sp modelId="{CCF43106-8432-1C49-8C12-096374F1BD0A}">
      <dsp:nvSpPr>
        <dsp:cNvPr id="0" name=""/>
        <dsp:cNvSpPr/>
      </dsp:nvSpPr>
      <dsp:spPr>
        <a:xfrm>
          <a:off x="4425053" y="1238003"/>
          <a:ext cx="246775" cy="4010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0106"/>
              </a:lnTo>
              <a:lnTo>
                <a:pt x="246775" y="4010106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FA2BF-ABFE-8B49-A9B2-FAF8B2B7C06D}">
      <dsp:nvSpPr>
        <dsp:cNvPr id="0" name=""/>
        <dsp:cNvSpPr/>
      </dsp:nvSpPr>
      <dsp:spPr>
        <a:xfrm>
          <a:off x="4671828" y="4631170"/>
          <a:ext cx="1974206" cy="1233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Fewer resources, less credibility</a:t>
          </a:r>
        </a:p>
      </dsp:txBody>
      <dsp:txXfrm>
        <a:off x="4707967" y="4667309"/>
        <a:ext cx="1901928" cy="11616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FD35F8-010E-B244-8929-A5ACA387E24E}">
      <dsp:nvSpPr>
        <dsp:cNvPr id="0" name=""/>
        <dsp:cNvSpPr/>
      </dsp:nvSpPr>
      <dsp:spPr>
        <a:xfrm>
          <a:off x="4835" y="915695"/>
          <a:ext cx="4332732" cy="5097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A03D4B-F374-DA48-8E1D-638F2BE8CD82}">
      <dsp:nvSpPr>
        <dsp:cNvPr id="0" name=""/>
        <dsp:cNvSpPr/>
      </dsp:nvSpPr>
      <dsp:spPr>
        <a:xfrm>
          <a:off x="4835" y="1107130"/>
          <a:ext cx="318298" cy="3182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7DB909-A548-094B-A0F4-15C318715B2B}">
      <dsp:nvSpPr>
        <dsp:cNvPr id="0" name=""/>
        <dsp:cNvSpPr/>
      </dsp:nvSpPr>
      <dsp:spPr>
        <a:xfrm>
          <a:off x="4835" y="0"/>
          <a:ext cx="4332732" cy="915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Pros</a:t>
          </a:r>
        </a:p>
      </dsp:txBody>
      <dsp:txXfrm>
        <a:off x="4835" y="0"/>
        <a:ext cx="4332732" cy="915695"/>
      </dsp:txXfrm>
    </dsp:sp>
    <dsp:sp modelId="{C77286C7-4A1C-FE44-A348-B76978075BFB}">
      <dsp:nvSpPr>
        <dsp:cNvPr id="0" name=""/>
        <dsp:cNvSpPr/>
      </dsp:nvSpPr>
      <dsp:spPr>
        <a:xfrm>
          <a:off x="4835" y="1849073"/>
          <a:ext cx="318290" cy="3182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1C3447-A35E-0542-A4CB-180B742B2697}">
      <dsp:nvSpPr>
        <dsp:cNvPr id="0" name=""/>
        <dsp:cNvSpPr/>
      </dsp:nvSpPr>
      <dsp:spPr>
        <a:xfrm>
          <a:off x="308126" y="1637250"/>
          <a:ext cx="4029440" cy="74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Size of loans and repayment period can be organized to match firms' exact needs</a:t>
          </a:r>
        </a:p>
      </dsp:txBody>
      <dsp:txXfrm>
        <a:off x="308126" y="1637250"/>
        <a:ext cx="4029440" cy="741935"/>
      </dsp:txXfrm>
    </dsp:sp>
    <dsp:sp modelId="{73C4B5A1-0329-DD4A-9CB6-0D2CCED7B6FA}">
      <dsp:nvSpPr>
        <dsp:cNvPr id="0" name=""/>
        <dsp:cNvSpPr/>
      </dsp:nvSpPr>
      <dsp:spPr>
        <a:xfrm>
          <a:off x="4835" y="2591009"/>
          <a:ext cx="318290" cy="3182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AE0672-8B3E-1A4D-872C-B716E9E3DE00}">
      <dsp:nvSpPr>
        <dsp:cNvPr id="0" name=""/>
        <dsp:cNvSpPr/>
      </dsp:nvSpPr>
      <dsp:spPr>
        <a:xfrm>
          <a:off x="308126" y="2379186"/>
          <a:ext cx="4029440" cy="74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Potentially favorable interest rates </a:t>
          </a:r>
        </a:p>
      </dsp:txBody>
      <dsp:txXfrm>
        <a:off x="308126" y="2379186"/>
        <a:ext cx="4029440" cy="741935"/>
      </dsp:txXfrm>
    </dsp:sp>
    <dsp:sp modelId="{8E9E2AE5-AC3F-8F46-B67F-04E205845EBA}">
      <dsp:nvSpPr>
        <dsp:cNvPr id="0" name=""/>
        <dsp:cNvSpPr/>
      </dsp:nvSpPr>
      <dsp:spPr>
        <a:xfrm>
          <a:off x="4835" y="3332944"/>
          <a:ext cx="318290" cy="3182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4E7492-DD3A-AE4A-983B-39D3475A4621}">
      <dsp:nvSpPr>
        <dsp:cNvPr id="0" name=""/>
        <dsp:cNvSpPr/>
      </dsp:nvSpPr>
      <dsp:spPr>
        <a:xfrm>
          <a:off x="308126" y="3121121"/>
          <a:ext cx="4029440" cy="74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 equity dilution</a:t>
          </a:r>
        </a:p>
      </dsp:txBody>
      <dsp:txXfrm>
        <a:off x="308126" y="3121121"/>
        <a:ext cx="4029440" cy="741935"/>
      </dsp:txXfrm>
    </dsp:sp>
    <dsp:sp modelId="{5FD80BD5-7CD1-EA4C-AE35-CA7778DBD8E3}">
      <dsp:nvSpPr>
        <dsp:cNvPr id="0" name=""/>
        <dsp:cNvSpPr/>
      </dsp:nvSpPr>
      <dsp:spPr>
        <a:xfrm>
          <a:off x="4554203" y="915695"/>
          <a:ext cx="4332732" cy="5097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436A21-5BF1-4C4A-A40A-0F2AAD1BD80A}">
      <dsp:nvSpPr>
        <dsp:cNvPr id="0" name=""/>
        <dsp:cNvSpPr/>
      </dsp:nvSpPr>
      <dsp:spPr>
        <a:xfrm>
          <a:off x="4554203" y="1107130"/>
          <a:ext cx="318298" cy="3182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55AF01-D78A-B744-8842-681F79CB4D7F}">
      <dsp:nvSpPr>
        <dsp:cNvPr id="0" name=""/>
        <dsp:cNvSpPr/>
      </dsp:nvSpPr>
      <dsp:spPr>
        <a:xfrm>
          <a:off x="4554203" y="0"/>
          <a:ext cx="4332732" cy="915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Cons</a:t>
          </a:r>
        </a:p>
      </dsp:txBody>
      <dsp:txXfrm>
        <a:off x="4554203" y="0"/>
        <a:ext cx="4332732" cy="915695"/>
      </dsp:txXfrm>
    </dsp:sp>
    <dsp:sp modelId="{AB095F67-6E4D-1543-B23F-83744568D89E}">
      <dsp:nvSpPr>
        <dsp:cNvPr id="0" name=""/>
        <dsp:cNvSpPr/>
      </dsp:nvSpPr>
      <dsp:spPr>
        <a:xfrm>
          <a:off x="4554203" y="1849073"/>
          <a:ext cx="318290" cy="3182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977D0D-087F-D047-B7E9-52EADD128ABC}">
      <dsp:nvSpPr>
        <dsp:cNvPr id="0" name=""/>
        <dsp:cNvSpPr/>
      </dsp:nvSpPr>
      <dsp:spPr>
        <a:xfrm>
          <a:off x="4857495" y="1637250"/>
          <a:ext cx="4029440" cy="74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Strict eligible criteria (Collateral requirements</a:t>
          </a:r>
          <a:r>
            <a:rPr lang="mr-IN" sz="1400" kern="1200" dirty="0"/>
            <a:t>…</a:t>
          </a:r>
          <a:r>
            <a:rPr lang="en-US" sz="1400" kern="1200" dirty="0"/>
            <a:t>)</a:t>
          </a:r>
        </a:p>
      </dsp:txBody>
      <dsp:txXfrm>
        <a:off x="4857495" y="1637250"/>
        <a:ext cx="4029440" cy="741935"/>
      </dsp:txXfrm>
    </dsp:sp>
    <dsp:sp modelId="{7D882D54-B1F9-AA48-B6B0-71DEB5B84032}">
      <dsp:nvSpPr>
        <dsp:cNvPr id="0" name=""/>
        <dsp:cNvSpPr/>
      </dsp:nvSpPr>
      <dsp:spPr>
        <a:xfrm>
          <a:off x="4554203" y="2591009"/>
          <a:ext cx="318290" cy="3182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C1E93-CF33-0B41-90B6-0FA035D8313A}">
      <dsp:nvSpPr>
        <dsp:cNvPr id="0" name=""/>
        <dsp:cNvSpPr/>
      </dsp:nvSpPr>
      <dsp:spPr>
        <a:xfrm>
          <a:off x="4857495" y="2379186"/>
          <a:ext cx="4029440" cy="74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Complicated application procedures</a:t>
          </a:r>
          <a:endParaRPr lang="en-US" sz="2000" kern="1200" dirty="0"/>
        </a:p>
      </dsp:txBody>
      <dsp:txXfrm>
        <a:off x="4857495" y="2379186"/>
        <a:ext cx="4029440" cy="741935"/>
      </dsp:txXfrm>
    </dsp:sp>
    <dsp:sp modelId="{22E4A2FD-2F18-8A4C-AA68-5D72BD8EA133}">
      <dsp:nvSpPr>
        <dsp:cNvPr id="0" name=""/>
        <dsp:cNvSpPr/>
      </dsp:nvSpPr>
      <dsp:spPr>
        <a:xfrm>
          <a:off x="4554203" y="3332944"/>
          <a:ext cx="318290" cy="3182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F61EBF-11ED-834F-A52C-18DD60B3F266}">
      <dsp:nvSpPr>
        <dsp:cNvPr id="0" name=""/>
        <dsp:cNvSpPr/>
      </dsp:nvSpPr>
      <dsp:spPr>
        <a:xfrm>
          <a:off x="4857495" y="3121121"/>
          <a:ext cx="4029440" cy="74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Risk of seizing, losing assets</a:t>
          </a:r>
        </a:p>
      </dsp:txBody>
      <dsp:txXfrm>
        <a:off x="4857495" y="3121121"/>
        <a:ext cx="4029440" cy="741935"/>
      </dsp:txXfrm>
    </dsp:sp>
    <dsp:sp modelId="{46B24333-696E-9B4C-9A23-3A0A22E5B33A}">
      <dsp:nvSpPr>
        <dsp:cNvPr id="0" name=""/>
        <dsp:cNvSpPr/>
      </dsp:nvSpPr>
      <dsp:spPr>
        <a:xfrm>
          <a:off x="4554203" y="4074880"/>
          <a:ext cx="318290" cy="3182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19DDA7-1A11-D24F-83D9-DBA1C20A8B07}">
      <dsp:nvSpPr>
        <dsp:cNvPr id="0" name=""/>
        <dsp:cNvSpPr/>
      </dsp:nvSpPr>
      <dsp:spPr>
        <a:xfrm>
          <a:off x="4857495" y="3863057"/>
          <a:ext cx="4029440" cy="74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High interest rates</a:t>
          </a:r>
        </a:p>
      </dsp:txBody>
      <dsp:txXfrm>
        <a:off x="4857495" y="3863057"/>
        <a:ext cx="4029440" cy="7419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0CA97E-DA87-4D43-B372-AF8D750A4CAC}">
      <dsp:nvSpPr>
        <dsp:cNvPr id="0" name=""/>
        <dsp:cNvSpPr/>
      </dsp:nvSpPr>
      <dsp:spPr>
        <a:xfrm>
          <a:off x="5561" y="0"/>
          <a:ext cx="5350203" cy="556082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Pros</a:t>
          </a:r>
        </a:p>
      </dsp:txBody>
      <dsp:txXfrm>
        <a:off x="5561" y="0"/>
        <a:ext cx="5350203" cy="1668248"/>
      </dsp:txXfrm>
    </dsp:sp>
    <dsp:sp modelId="{774EB4EC-FC30-9346-B84A-4A456698CA6F}">
      <dsp:nvSpPr>
        <dsp:cNvPr id="0" name=""/>
        <dsp:cNvSpPr/>
      </dsp:nvSpPr>
      <dsp:spPr>
        <a:xfrm>
          <a:off x="540582" y="1668519"/>
          <a:ext cx="4280162" cy="533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Earning rewards</a:t>
          </a:r>
        </a:p>
      </dsp:txBody>
      <dsp:txXfrm>
        <a:off x="556219" y="1684156"/>
        <a:ext cx="4248888" cy="502611"/>
      </dsp:txXfrm>
    </dsp:sp>
    <dsp:sp modelId="{7B87626F-121F-CF4C-87C0-3E6AF2A70B16}">
      <dsp:nvSpPr>
        <dsp:cNvPr id="0" name=""/>
        <dsp:cNvSpPr/>
      </dsp:nvSpPr>
      <dsp:spPr>
        <a:xfrm>
          <a:off x="540582" y="2284541"/>
          <a:ext cx="4280162" cy="533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Building credits history</a:t>
          </a:r>
        </a:p>
      </dsp:txBody>
      <dsp:txXfrm>
        <a:off x="556219" y="2300178"/>
        <a:ext cx="4248888" cy="502611"/>
      </dsp:txXfrm>
    </dsp:sp>
    <dsp:sp modelId="{21814905-6D5A-6245-B262-F9FCE23EE77A}">
      <dsp:nvSpPr>
        <dsp:cNvPr id="0" name=""/>
        <dsp:cNvSpPr/>
      </dsp:nvSpPr>
      <dsp:spPr>
        <a:xfrm>
          <a:off x="540582" y="2900563"/>
          <a:ext cx="4280162" cy="533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Digital Tools and Account Management</a:t>
          </a:r>
        </a:p>
      </dsp:txBody>
      <dsp:txXfrm>
        <a:off x="556219" y="2916200"/>
        <a:ext cx="4248888" cy="502611"/>
      </dsp:txXfrm>
    </dsp:sp>
    <dsp:sp modelId="{62068D93-CFCE-3F41-A23D-FBA98F6B381D}">
      <dsp:nvSpPr>
        <dsp:cNvPr id="0" name=""/>
        <dsp:cNvSpPr/>
      </dsp:nvSpPr>
      <dsp:spPr>
        <a:xfrm>
          <a:off x="540582" y="3516585"/>
          <a:ext cx="4280162" cy="533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Access to Cash Flow and Financial Flexibility</a:t>
          </a:r>
        </a:p>
      </dsp:txBody>
      <dsp:txXfrm>
        <a:off x="556219" y="3532222"/>
        <a:ext cx="4248888" cy="502611"/>
      </dsp:txXfrm>
    </dsp:sp>
    <dsp:sp modelId="{7959CA9B-49E1-A24C-AD44-6D5E98CAD75C}">
      <dsp:nvSpPr>
        <dsp:cNvPr id="0" name=""/>
        <dsp:cNvSpPr/>
      </dsp:nvSpPr>
      <dsp:spPr>
        <a:xfrm>
          <a:off x="540582" y="4132607"/>
          <a:ext cx="4280162" cy="533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Predictable payment schedules</a:t>
          </a:r>
        </a:p>
      </dsp:txBody>
      <dsp:txXfrm>
        <a:off x="556219" y="4148244"/>
        <a:ext cx="4248888" cy="502611"/>
      </dsp:txXfrm>
    </dsp:sp>
    <dsp:sp modelId="{5F4A1DB4-511D-8A42-9F36-5DE23EEF668A}">
      <dsp:nvSpPr>
        <dsp:cNvPr id="0" name=""/>
        <dsp:cNvSpPr/>
      </dsp:nvSpPr>
      <dsp:spPr>
        <a:xfrm>
          <a:off x="540582" y="4748629"/>
          <a:ext cx="4280162" cy="533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Access to emergency funds</a:t>
          </a:r>
        </a:p>
      </dsp:txBody>
      <dsp:txXfrm>
        <a:off x="556219" y="4764266"/>
        <a:ext cx="4248888" cy="502611"/>
      </dsp:txXfrm>
    </dsp:sp>
    <dsp:sp modelId="{BA877943-A452-964E-AAEF-2897D22B901F}">
      <dsp:nvSpPr>
        <dsp:cNvPr id="0" name=""/>
        <dsp:cNvSpPr/>
      </dsp:nvSpPr>
      <dsp:spPr>
        <a:xfrm>
          <a:off x="5757030" y="0"/>
          <a:ext cx="5350203" cy="556082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Cons</a:t>
          </a:r>
        </a:p>
      </dsp:txBody>
      <dsp:txXfrm>
        <a:off x="5757030" y="0"/>
        <a:ext cx="5350203" cy="1668248"/>
      </dsp:txXfrm>
    </dsp:sp>
    <dsp:sp modelId="{81DF9A38-9CB4-814B-8CBA-756F6D914D5F}">
      <dsp:nvSpPr>
        <dsp:cNvPr id="0" name=""/>
        <dsp:cNvSpPr/>
      </dsp:nvSpPr>
      <dsp:spPr>
        <a:xfrm>
          <a:off x="6292050" y="1668384"/>
          <a:ext cx="4280162" cy="8100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Paying high interest rates</a:t>
          </a:r>
        </a:p>
      </dsp:txBody>
      <dsp:txXfrm>
        <a:off x="6315777" y="1692111"/>
        <a:ext cx="4232708" cy="762640"/>
      </dsp:txXfrm>
    </dsp:sp>
    <dsp:sp modelId="{E14D00F6-4FA6-774D-88B8-201F5E2644B9}">
      <dsp:nvSpPr>
        <dsp:cNvPr id="0" name=""/>
        <dsp:cNvSpPr/>
      </dsp:nvSpPr>
      <dsp:spPr>
        <a:xfrm>
          <a:off x="6292050" y="2603108"/>
          <a:ext cx="4280162" cy="8100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Hidden costs</a:t>
          </a:r>
        </a:p>
      </dsp:txBody>
      <dsp:txXfrm>
        <a:off x="6315777" y="2626835"/>
        <a:ext cx="4232708" cy="762640"/>
      </dsp:txXfrm>
    </dsp:sp>
    <dsp:sp modelId="{5173E310-A858-734F-9CA1-EB2017227833}">
      <dsp:nvSpPr>
        <dsp:cNvPr id="0" name=""/>
        <dsp:cNvSpPr/>
      </dsp:nvSpPr>
      <dsp:spPr>
        <a:xfrm>
          <a:off x="6292050" y="3537832"/>
          <a:ext cx="4280162" cy="8100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Potential for theft and fraud </a:t>
          </a:r>
        </a:p>
      </dsp:txBody>
      <dsp:txXfrm>
        <a:off x="6315777" y="3561559"/>
        <a:ext cx="4232708" cy="762640"/>
      </dsp:txXfrm>
    </dsp:sp>
    <dsp:sp modelId="{5158DC89-D883-C64F-9C15-181E17356249}">
      <dsp:nvSpPr>
        <dsp:cNvPr id="0" name=""/>
        <dsp:cNvSpPr/>
      </dsp:nvSpPr>
      <dsp:spPr>
        <a:xfrm>
          <a:off x="6292050" y="4472556"/>
          <a:ext cx="4280162" cy="8100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Require a safely deposit</a:t>
          </a:r>
        </a:p>
      </dsp:txBody>
      <dsp:txXfrm>
        <a:off x="6315777" y="4496283"/>
        <a:ext cx="4232708" cy="7626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3316C-4FD6-6B48-8ECC-C37669581BCD}">
      <dsp:nvSpPr>
        <dsp:cNvPr id="0" name=""/>
        <dsp:cNvSpPr/>
      </dsp:nvSpPr>
      <dsp:spPr>
        <a:xfrm>
          <a:off x="2488201" y="489658"/>
          <a:ext cx="1833952" cy="1223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Quick process</a:t>
          </a:r>
        </a:p>
      </dsp:txBody>
      <dsp:txXfrm>
        <a:off x="2781633" y="489658"/>
        <a:ext cx="1540520" cy="1223246"/>
      </dsp:txXfrm>
    </dsp:sp>
    <dsp:sp modelId="{04694DA5-4A24-1344-A6AE-A9A1B4D4E6E8}">
      <dsp:nvSpPr>
        <dsp:cNvPr id="0" name=""/>
        <dsp:cNvSpPr/>
      </dsp:nvSpPr>
      <dsp:spPr>
        <a:xfrm>
          <a:off x="2466927" y="1734165"/>
          <a:ext cx="1833952" cy="1223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High percentage of positive response</a:t>
          </a:r>
        </a:p>
      </dsp:txBody>
      <dsp:txXfrm>
        <a:off x="2760359" y="1734165"/>
        <a:ext cx="1540520" cy="1223246"/>
      </dsp:txXfrm>
    </dsp:sp>
    <dsp:sp modelId="{C071A215-E790-354D-8B5C-501B342222B5}">
      <dsp:nvSpPr>
        <dsp:cNvPr id="0" name=""/>
        <dsp:cNvSpPr/>
      </dsp:nvSpPr>
      <dsp:spPr>
        <a:xfrm>
          <a:off x="2466909" y="2978671"/>
          <a:ext cx="1833952" cy="1223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Flexible repayment</a:t>
          </a:r>
        </a:p>
      </dsp:txBody>
      <dsp:txXfrm>
        <a:off x="2760341" y="2978671"/>
        <a:ext cx="1540520" cy="1223246"/>
      </dsp:txXfrm>
    </dsp:sp>
    <dsp:sp modelId="{D9723158-9168-E344-9DF8-20899DBE9A6A}">
      <dsp:nvSpPr>
        <dsp:cNvPr id="0" name=""/>
        <dsp:cNvSpPr/>
      </dsp:nvSpPr>
      <dsp:spPr>
        <a:xfrm>
          <a:off x="2488201" y="4160002"/>
          <a:ext cx="1833952" cy="1223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 collateral required</a:t>
          </a:r>
        </a:p>
      </dsp:txBody>
      <dsp:txXfrm>
        <a:off x="2781633" y="4160002"/>
        <a:ext cx="1540520" cy="1223246"/>
      </dsp:txXfrm>
    </dsp:sp>
    <dsp:sp modelId="{7726A6D2-AF63-B141-8F85-31F48773F8E7}">
      <dsp:nvSpPr>
        <dsp:cNvPr id="0" name=""/>
        <dsp:cNvSpPr/>
      </dsp:nvSpPr>
      <dsp:spPr>
        <a:xfrm>
          <a:off x="1510093" y="0"/>
          <a:ext cx="1222635" cy="122263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Pros</a:t>
          </a:r>
        </a:p>
      </dsp:txBody>
      <dsp:txXfrm>
        <a:off x="1689144" y="179051"/>
        <a:ext cx="864533" cy="864533"/>
      </dsp:txXfrm>
    </dsp:sp>
    <dsp:sp modelId="{8A3AE576-06FF-7F4B-B252-0E21E50FD886}">
      <dsp:nvSpPr>
        <dsp:cNvPr id="0" name=""/>
        <dsp:cNvSpPr/>
      </dsp:nvSpPr>
      <dsp:spPr>
        <a:xfrm>
          <a:off x="6863217" y="489658"/>
          <a:ext cx="1833952" cy="1223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Breach of contracts</a:t>
          </a:r>
        </a:p>
      </dsp:txBody>
      <dsp:txXfrm>
        <a:off x="7156649" y="489658"/>
        <a:ext cx="1540520" cy="1223246"/>
      </dsp:txXfrm>
    </dsp:sp>
    <dsp:sp modelId="{385F1F8A-B982-D64E-A8C3-F67627B17DCD}">
      <dsp:nvSpPr>
        <dsp:cNvPr id="0" name=""/>
        <dsp:cNvSpPr/>
      </dsp:nvSpPr>
      <dsp:spPr>
        <a:xfrm>
          <a:off x="6863217" y="1712905"/>
          <a:ext cx="1833952" cy="1223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Limited in amounts</a:t>
          </a:r>
        </a:p>
      </dsp:txBody>
      <dsp:txXfrm>
        <a:off x="7156649" y="1712905"/>
        <a:ext cx="1540520" cy="1223246"/>
      </dsp:txXfrm>
    </dsp:sp>
    <dsp:sp modelId="{78EE3B3B-259B-2642-BBF5-A05603225930}">
      <dsp:nvSpPr>
        <dsp:cNvPr id="0" name=""/>
        <dsp:cNvSpPr/>
      </dsp:nvSpPr>
      <dsp:spPr>
        <a:xfrm>
          <a:off x="6863217" y="2936151"/>
          <a:ext cx="1833952" cy="1223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Major strains on personal relationships</a:t>
          </a:r>
        </a:p>
      </dsp:txBody>
      <dsp:txXfrm>
        <a:off x="7156649" y="2936151"/>
        <a:ext cx="1540520" cy="1223246"/>
      </dsp:txXfrm>
    </dsp:sp>
    <dsp:sp modelId="{6B586787-B8C2-8749-9D70-DEF710577F63}">
      <dsp:nvSpPr>
        <dsp:cNvPr id="0" name=""/>
        <dsp:cNvSpPr/>
      </dsp:nvSpPr>
      <dsp:spPr>
        <a:xfrm>
          <a:off x="5885109" y="604"/>
          <a:ext cx="1222635" cy="122263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Cons</a:t>
          </a:r>
        </a:p>
      </dsp:txBody>
      <dsp:txXfrm>
        <a:off x="6064160" y="179655"/>
        <a:ext cx="864533" cy="8645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E31881-6859-1C4A-ACE1-AFD34A9D53E7}">
      <dsp:nvSpPr>
        <dsp:cNvPr id="0" name=""/>
        <dsp:cNvSpPr/>
      </dsp:nvSpPr>
      <dsp:spPr>
        <a:xfrm>
          <a:off x="39" y="140017"/>
          <a:ext cx="3798093" cy="7902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Pros</a:t>
          </a:r>
        </a:p>
      </dsp:txBody>
      <dsp:txXfrm>
        <a:off x="39" y="140017"/>
        <a:ext cx="3798093" cy="790209"/>
      </dsp:txXfrm>
    </dsp:sp>
    <dsp:sp modelId="{83EC1A98-A860-7249-BBE3-FC6286D98395}">
      <dsp:nvSpPr>
        <dsp:cNvPr id="0" name=""/>
        <dsp:cNvSpPr/>
      </dsp:nvSpPr>
      <dsp:spPr>
        <a:xfrm>
          <a:off x="39" y="930226"/>
          <a:ext cx="3798093" cy="43484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Secure funding without interest payments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Provide a lot more than just money, including industry expertise and a strong network of connections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Attract other investment</a:t>
          </a:r>
        </a:p>
      </dsp:txBody>
      <dsp:txXfrm>
        <a:off x="39" y="930226"/>
        <a:ext cx="3798093" cy="4348423"/>
      </dsp:txXfrm>
    </dsp:sp>
    <dsp:sp modelId="{47797C73-0D2C-3046-9DEF-301FB28BCA2C}">
      <dsp:nvSpPr>
        <dsp:cNvPr id="0" name=""/>
        <dsp:cNvSpPr/>
      </dsp:nvSpPr>
      <dsp:spPr>
        <a:xfrm>
          <a:off x="4329866" y="140017"/>
          <a:ext cx="3798093" cy="7902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Cons</a:t>
          </a:r>
        </a:p>
      </dsp:txBody>
      <dsp:txXfrm>
        <a:off x="4329866" y="140017"/>
        <a:ext cx="3798093" cy="790209"/>
      </dsp:txXfrm>
    </dsp:sp>
    <dsp:sp modelId="{A4D59EA1-042F-8F46-8CA9-ED2F85D9B708}">
      <dsp:nvSpPr>
        <dsp:cNvPr id="0" name=""/>
        <dsp:cNvSpPr/>
      </dsp:nvSpPr>
      <dsp:spPr>
        <a:xfrm>
          <a:off x="4329866" y="930226"/>
          <a:ext cx="3798093" cy="43484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Need contracts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Slow careful cultivation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Less control of ownership and certain decisions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Individual investment approach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Documents and compliance requirements are complicated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Confidential information sharing</a:t>
          </a:r>
        </a:p>
      </dsp:txBody>
      <dsp:txXfrm>
        <a:off x="4329866" y="930226"/>
        <a:ext cx="3798093" cy="43484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0CA97E-DA87-4D43-B372-AF8D750A4CAC}">
      <dsp:nvSpPr>
        <dsp:cNvPr id="0" name=""/>
        <dsp:cNvSpPr/>
      </dsp:nvSpPr>
      <dsp:spPr>
        <a:xfrm>
          <a:off x="5608" y="0"/>
          <a:ext cx="5395421" cy="519932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Pros</a:t>
          </a:r>
        </a:p>
      </dsp:txBody>
      <dsp:txXfrm>
        <a:off x="5608" y="0"/>
        <a:ext cx="5395421" cy="1559796"/>
      </dsp:txXfrm>
    </dsp:sp>
    <dsp:sp modelId="{774EB4EC-FC30-9346-B84A-4A456698CA6F}">
      <dsp:nvSpPr>
        <dsp:cNvPr id="0" name=""/>
        <dsp:cNvSpPr/>
      </dsp:nvSpPr>
      <dsp:spPr>
        <a:xfrm>
          <a:off x="545150" y="1559922"/>
          <a:ext cx="4316337" cy="7574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Potential for large sums of money for investment</a:t>
          </a:r>
        </a:p>
      </dsp:txBody>
      <dsp:txXfrm>
        <a:off x="567334" y="1582106"/>
        <a:ext cx="4271969" cy="713062"/>
      </dsp:txXfrm>
    </dsp:sp>
    <dsp:sp modelId="{7B87626F-121F-CF4C-87C0-3E6AF2A70B16}">
      <dsp:nvSpPr>
        <dsp:cNvPr id="0" name=""/>
        <dsp:cNvSpPr/>
      </dsp:nvSpPr>
      <dsp:spPr>
        <a:xfrm>
          <a:off x="545150" y="2433880"/>
          <a:ext cx="4316337" cy="7574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Provide more than just money, including industry expertise and a strong network of connections</a:t>
          </a:r>
        </a:p>
      </dsp:txBody>
      <dsp:txXfrm>
        <a:off x="567334" y="2456064"/>
        <a:ext cx="4271969" cy="713062"/>
      </dsp:txXfrm>
    </dsp:sp>
    <dsp:sp modelId="{21814905-6D5A-6245-B262-F9FCE23EE77A}">
      <dsp:nvSpPr>
        <dsp:cNvPr id="0" name=""/>
        <dsp:cNvSpPr/>
      </dsp:nvSpPr>
      <dsp:spPr>
        <a:xfrm>
          <a:off x="545150" y="3307838"/>
          <a:ext cx="4316337" cy="7574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Attract other sources of finance</a:t>
          </a:r>
        </a:p>
      </dsp:txBody>
      <dsp:txXfrm>
        <a:off x="567334" y="3330022"/>
        <a:ext cx="4271969" cy="713062"/>
      </dsp:txXfrm>
    </dsp:sp>
    <dsp:sp modelId="{67C26A11-42CC-9847-8AB9-E17B36E4D1EF}">
      <dsp:nvSpPr>
        <dsp:cNvPr id="0" name=""/>
        <dsp:cNvSpPr/>
      </dsp:nvSpPr>
      <dsp:spPr>
        <a:xfrm>
          <a:off x="545150" y="4181796"/>
          <a:ext cx="4316337" cy="7574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Opportunity for expansion of company</a:t>
          </a:r>
        </a:p>
      </dsp:txBody>
      <dsp:txXfrm>
        <a:off x="567334" y="4203980"/>
        <a:ext cx="4271969" cy="713062"/>
      </dsp:txXfrm>
    </dsp:sp>
    <dsp:sp modelId="{BA877943-A452-964E-AAEF-2897D22B901F}">
      <dsp:nvSpPr>
        <dsp:cNvPr id="0" name=""/>
        <dsp:cNvSpPr/>
      </dsp:nvSpPr>
      <dsp:spPr>
        <a:xfrm>
          <a:off x="5805686" y="0"/>
          <a:ext cx="5395421" cy="519932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Cons</a:t>
          </a:r>
        </a:p>
      </dsp:txBody>
      <dsp:txXfrm>
        <a:off x="5805686" y="0"/>
        <a:ext cx="5395421" cy="1559796"/>
      </dsp:txXfrm>
    </dsp:sp>
    <dsp:sp modelId="{81DF9A38-9CB4-814B-8CBA-756F6D914D5F}">
      <dsp:nvSpPr>
        <dsp:cNvPr id="0" name=""/>
        <dsp:cNvSpPr/>
      </dsp:nvSpPr>
      <dsp:spPr>
        <a:xfrm>
          <a:off x="6345228" y="1559922"/>
          <a:ext cx="4316337" cy="7574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Difficult to persuade</a:t>
          </a:r>
        </a:p>
      </dsp:txBody>
      <dsp:txXfrm>
        <a:off x="6367412" y="1582106"/>
        <a:ext cx="4271969" cy="713062"/>
      </dsp:txXfrm>
    </dsp:sp>
    <dsp:sp modelId="{78B35416-AEB3-9D4A-AB44-6A8039C20F8D}">
      <dsp:nvSpPr>
        <dsp:cNvPr id="0" name=""/>
        <dsp:cNvSpPr/>
      </dsp:nvSpPr>
      <dsp:spPr>
        <a:xfrm>
          <a:off x="6345228" y="2433880"/>
          <a:ext cx="4316337" cy="7574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Interfere in business management and decision-making</a:t>
          </a:r>
        </a:p>
      </dsp:txBody>
      <dsp:txXfrm>
        <a:off x="6367412" y="2456064"/>
        <a:ext cx="4271969" cy="713062"/>
      </dsp:txXfrm>
    </dsp:sp>
    <dsp:sp modelId="{7052050E-9D5D-494E-8FC8-013242F890F7}">
      <dsp:nvSpPr>
        <dsp:cNvPr id="0" name=""/>
        <dsp:cNvSpPr/>
      </dsp:nvSpPr>
      <dsp:spPr>
        <a:xfrm>
          <a:off x="6345228" y="3307838"/>
          <a:ext cx="4316337" cy="7574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Usually offered to trusted SMEs in their networks</a:t>
          </a:r>
        </a:p>
      </dsp:txBody>
      <dsp:txXfrm>
        <a:off x="6367412" y="3330022"/>
        <a:ext cx="4271969" cy="713062"/>
      </dsp:txXfrm>
    </dsp:sp>
    <dsp:sp modelId="{13362632-E141-5A4D-9024-89294C55F544}">
      <dsp:nvSpPr>
        <dsp:cNvPr id="0" name=""/>
        <dsp:cNvSpPr/>
      </dsp:nvSpPr>
      <dsp:spPr>
        <a:xfrm>
          <a:off x="6345228" y="4181796"/>
          <a:ext cx="4316337" cy="7574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Limited information about financial channel and lack of awareness on how to approach and deal with venture capitalists</a:t>
          </a:r>
        </a:p>
      </dsp:txBody>
      <dsp:txXfrm>
        <a:off x="6367412" y="4203980"/>
        <a:ext cx="4271969" cy="7130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F08FA-C976-CC48-9213-43A816B12FD4}">
      <dsp:nvSpPr>
        <dsp:cNvPr id="0" name=""/>
        <dsp:cNvSpPr/>
      </dsp:nvSpPr>
      <dsp:spPr>
        <a:xfrm>
          <a:off x="1478" y="533672"/>
          <a:ext cx="3765079" cy="4518095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marL="0" lvl="0" indent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Pros</a:t>
          </a:r>
          <a:endParaRPr lang="en-US" sz="3100" kern="1200" dirty="0"/>
        </a:p>
      </dsp:txBody>
      <dsp:txXfrm rot="16200000">
        <a:off x="-1474432" y="2009583"/>
        <a:ext cx="3704838" cy="753015"/>
      </dsp:txXfrm>
    </dsp:sp>
    <dsp:sp modelId="{6E76A3E3-101E-EE49-8A10-9147E709A11A}">
      <dsp:nvSpPr>
        <dsp:cNvPr id="0" name=""/>
        <dsp:cNvSpPr/>
      </dsp:nvSpPr>
      <dsp:spPr>
        <a:xfrm>
          <a:off x="754494" y="533672"/>
          <a:ext cx="2804984" cy="4518095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-Widely available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-Increase visibility and enhanced credibility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-Low interests’ rates, keep business afloat during economic crisis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-Other benefits </a:t>
          </a:r>
        </a:p>
      </dsp:txBody>
      <dsp:txXfrm>
        <a:off x="754494" y="533672"/>
        <a:ext cx="2804984" cy="4518095"/>
      </dsp:txXfrm>
    </dsp:sp>
    <dsp:sp modelId="{32792013-3107-C747-BC6B-768FE0B930C8}">
      <dsp:nvSpPr>
        <dsp:cNvPr id="0" name=""/>
        <dsp:cNvSpPr/>
      </dsp:nvSpPr>
      <dsp:spPr>
        <a:xfrm>
          <a:off x="3898335" y="533672"/>
          <a:ext cx="3765079" cy="4518095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marL="0" lvl="0" indent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Cons</a:t>
          </a:r>
        </a:p>
      </dsp:txBody>
      <dsp:txXfrm rot="16200000">
        <a:off x="2422424" y="2009583"/>
        <a:ext cx="3704838" cy="753015"/>
      </dsp:txXfrm>
    </dsp:sp>
    <dsp:sp modelId="{6A26B05E-5CE0-BC4D-B953-FCD16F47DBF4}">
      <dsp:nvSpPr>
        <dsp:cNvPr id="0" name=""/>
        <dsp:cNvSpPr/>
      </dsp:nvSpPr>
      <dsp:spPr>
        <a:xfrm rot="5400000">
          <a:off x="3585331" y="4122637"/>
          <a:ext cx="663659" cy="56476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77DCAF-A461-064C-BC17-50920B575583}">
      <dsp:nvSpPr>
        <dsp:cNvPr id="0" name=""/>
        <dsp:cNvSpPr/>
      </dsp:nvSpPr>
      <dsp:spPr>
        <a:xfrm>
          <a:off x="4651351" y="533672"/>
          <a:ext cx="2804984" cy="4518095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223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50" kern="1200" dirty="0"/>
            <a:t>-Application process is slow and detailed</a:t>
          </a:r>
        </a:p>
        <a:p>
          <a:pPr marL="0" lvl="0" indent="0" algn="l" defTabSz="8223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50" kern="1200" dirty="0"/>
            <a:t>-Need to meet certain requirement</a:t>
          </a:r>
        </a:p>
        <a:p>
          <a:pPr marL="0" lvl="0" indent="0" algn="l" defTabSz="8223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50" kern="1200" dirty="0"/>
            <a:t>-Dependent on policy shift</a:t>
          </a:r>
        </a:p>
        <a:p>
          <a:pPr marL="0" lvl="0" indent="0" algn="l" defTabSz="8223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50" kern="1200" dirty="0"/>
            <a:t>-Monitoring, evaluation, and reporting is extensive</a:t>
          </a:r>
        </a:p>
        <a:p>
          <a:pPr marL="0" lvl="0" indent="0" algn="l" defTabSz="8223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50" kern="1200" dirty="0"/>
            <a:t>-Limited funding availability</a:t>
          </a:r>
        </a:p>
      </dsp:txBody>
      <dsp:txXfrm>
        <a:off x="4651351" y="533672"/>
        <a:ext cx="2804984" cy="451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806F2-72DC-4A3A-8491-6D77C20D275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02EF7-3AAC-4E92-B7B5-7FD78D5191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38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Each module should be divided by a module title page.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48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We suggest less than 8 core contents for each module.</a:t>
            </a:r>
          </a:p>
          <a:p>
            <a:r>
              <a:rPr lang="en-US" altLang="ko-KR" dirty="0"/>
              <a:t>Each content page can be composed of 3 – 6 bullet points, a figure / figures, or a mix of a figure and bullet points.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789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862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220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Each module should be divided by a module title page.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474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211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Each module should be divided by a module title page.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83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7637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448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399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6334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4064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2EF7-3AAC-4E92-B7B5-7FD78D519151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848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60FF9C-5A00-66F0-5014-E8F9FC115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 baseline="0">
                <a:latin typeface="Verdana" panose="020B060403050404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ECE4D1F-F501-4078-9A56-0118955F2B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2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C27158-46E0-E7FF-38CA-A91A58BA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9302CF1-029D-F14F-E998-7685C2E22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F2C231-6029-D1CD-5EB1-C45378A54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250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56B041-8DA5-A5E2-BB52-8421CFA6A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FFABCD-D928-0FBE-1DDE-0BC63E21D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>
                <a:latin typeface="Georgia" panose="02040502050405020303" pitchFamily="18" charset="0"/>
              </a:defRPr>
            </a:lvl1pPr>
            <a:lvl2pPr>
              <a:lnSpc>
                <a:spcPct val="150000"/>
              </a:lnSpc>
              <a:defRPr>
                <a:latin typeface="Georgia" panose="02040502050405020303" pitchFamily="18" charset="0"/>
              </a:defRPr>
            </a:lvl2pPr>
            <a:lvl3pPr>
              <a:lnSpc>
                <a:spcPct val="150000"/>
              </a:lnSpc>
              <a:defRPr>
                <a:latin typeface="Georgia" panose="02040502050405020303" pitchFamily="18" charset="0"/>
              </a:defRPr>
            </a:lvl3pPr>
            <a:lvl4pPr>
              <a:lnSpc>
                <a:spcPct val="150000"/>
              </a:lnSpc>
              <a:defRPr>
                <a:latin typeface="Georgia" panose="02040502050405020303" pitchFamily="18" charset="0"/>
              </a:defRPr>
            </a:lvl4pPr>
            <a:lvl5pPr>
              <a:lnSpc>
                <a:spcPct val="150000"/>
              </a:lnSpc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88D46-B94F-182A-1602-2B742022E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1F6357-5A3B-EC05-C83B-5D6BF90C2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0FD00D-AA5A-5E61-1266-26494552C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78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D10874-D75C-5C33-056B-AC4DE52C8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latin typeface="Georgia" panose="02040502050405020303" pitchFamily="18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A1FD7D-9989-AA48-0F02-413642E30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DC5924-F231-8250-7E4B-7A4F7CF6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15C5AE-9BE8-0F13-1C3A-E6426306C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6B067E-F834-6471-10EF-8EF1ED8BD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97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C6FA90-AA8E-A045-2BD1-7159AA8D4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0B8CE3-60E7-6043-A26B-B04193736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3A7585B-5F15-741C-9566-E2C69A12E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937EF58-72D6-A961-2914-3B33233F1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A2175B7-DBE1-6D9C-EE18-C1556D0A2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06460E-5DE6-A053-7C42-ED70841C7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1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66BAC9-911C-9EEB-EAE7-C293BEA6B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8D721EC-7433-69BC-8925-F6511BBCB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67AD905-778A-689C-D7F2-282588A85C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5C0C8C7-3618-7CC9-5073-4F74987A1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7DEB3A4-47C0-2BA4-F465-6806551AB8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BA1E660-2531-FC46-3E0D-AE59F87D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84F5CA2-FE1A-1D71-F78E-20B1A183F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50EEE43-C237-95B9-5BF4-A5AC429DD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85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C94D98-F1C3-EB2A-A277-17F93BB0B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F33B360-DA64-477A-B92A-7E541DC22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F6E57F-C44F-198B-C5C1-1B95174DF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2B483B5-7331-DAD2-1B64-9B7047F6B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83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DF36C81-36B8-21B0-FA69-1F3EA87C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E042FFD-48E3-C741-49E8-C6C571BBE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13ABDC4-7447-B26C-DF94-55CCBF89B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717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D458FB-C4E1-A6DA-176A-D3F08CBD1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DF36C8-3832-F975-87AD-E2EF44502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8D5E0E5-2399-773C-DDC1-60F75D079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468CF5D-2016-1C86-ED2F-E93F7DE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E9A4E54-ADCF-0A8C-BA03-A6C231800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C32EA49-35DC-1C77-CA12-9594227A3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59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3FB031-DBAA-0B97-BCF2-425264703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6C7A6E2-4057-5150-4FDA-1C519FD471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A68516E-0D98-75E7-0BD3-908538400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C35C941-C7CA-6829-B012-F2EEB093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C594485-3047-79F8-0D07-C2F03E2FA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8075086-897D-9BF1-A0A5-A385F94D8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3196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D481E6-6CB8-01B0-4634-B93668CA0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3021B11-58B3-2ED4-7C02-B87A7FC9E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13A0DA-7686-9E11-A5CE-414285E19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ED8919-B096-0AD9-674C-CCB7ED64A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B756EB-AFBA-7FA7-4E90-48A257D21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221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0E0347A-2A99-DBD2-0460-539B860A1C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C764736-3787-B09C-C8E3-04E3BABC4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1938CA-CE6C-EFBF-41E8-B07DC7644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6CB515-01D5-4714-B920-DDAE0D6C9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E92053-FA6F-FDB4-3A99-C50AEFD9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98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A3D2833-F12D-05D2-F1B3-A23DA8E22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A9052C0-275F-1B5A-4A0D-55ADFFDC5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57F61A-51E2-B402-AAB6-0D2D4BC18C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52D83-8FB8-4B91-883B-A00554F47EDA}" type="datetimeFigureOut">
              <a:rPr lang="ko-KR" altLang="en-US" smtClean="0"/>
              <a:t>2023-06-30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2C630CE-E294-AEA9-964A-A78CEE63D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E2C67D-4CAB-BB2B-199D-88569C194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3AF1C-246F-4515-A9CB-A227AB7C7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038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256FBBF5-075E-60C2-33C2-D77BC5A277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247" y="1374239"/>
            <a:ext cx="9144000" cy="2387600"/>
          </a:xfrm>
        </p:spPr>
        <p:txBody>
          <a:bodyPr anchor="ctr" anchorCtr="0">
            <a:normAutofit/>
          </a:bodyPr>
          <a:lstStyle/>
          <a:p>
            <a:r>
              <a:rPr lang="en-US" altLang="ko-KR" dirty="0"/>
              <a:t>Fundraising Practice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413"/>
            <a:ext cx="2324470" cy="1788053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9817769" y="6178791"/>
            <a:ext cx="2151316" cy="481946"/>
            <a:chOff x="8607535" y="5996995"/>
            <a:chExt cx="3249255" cy="72791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7535" y="5996995"/>
              <a:ext cx="1153124" cy="72791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31148" y="6048129"/>
              <a:ext cx="625642" cy="625642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1045" y="6033946"/>
              <a:ext cx="654009" cy="654009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0659" y="6028804"/>
              <a:ext cx="664292" cy="664292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35D1A0EA-083B-D0DF-F202-E663E6EED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7247" y="3495712"/>
            <a:ext cx="9144000" cy="1655762"/>
          </a:xfrm>
        </p:spPr>
        <p:txBody>
          <a:bodyPr anchor="ctr" anchorCtr="0">
            <a:normAutofit/>
          </a:bodyPr>
          <a:lstStyle/>
          <a:p>
            <a:r>
              <a:rPr lang="en-US" altLang="ko-KR" dirty="0">
                <a:ea typeface="Verdana" panose="020B0604030504040204" pitchFamily="34" charset="0"/>
              </a:rPr>
              <a:t>FF</a:t>
            </a:r>
            <a:r>
              <a:rPr lang="en-US" altLang="ko-KR" sz="3200" dirty="0">
                <a:latin typeface="Verdana" panose="020B0604030504040204" pitchFamily="34" charset="0"/>
                <a:ea typeface="Verdana" panose="020B0604030504040204" pitchFamily="34" charset="0"/>
              </a:rPr>
              <a:t>-201</a:t>
            </a:r>
            <a:endParaRPr lang="th-TH" altLang="ko-KR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altLang="ko-KR" sz="3200" dirty="0">
                <a:latin typeface="Verdana" panose="020B0604030504040204" pitchFamily="34" charset="0"/>
                <a:ea typeface="Verdana" panose="020B0604030504040204" pitchFamily="34" charset="0"/>
              </a:rPr>
              <a:t>PICHMONITA HO, CAMBODIA</a:t>
            </a:r>
            <a:endParaRPr lang="ko-KR" altLang="en-US" sz="32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109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5A744A17-3120-4D7F-ED5D-340F0E64B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  <a:t>MODULE </a:t>
            </a:r>
            <a:r>
              <a:rPr lang="en-US" altLang="ko-KR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  <a:t>.	</a:t>
            </a:r>
            <a:b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  <a:t>FINANCING YOUR BUSINESS</a:t>
            </a:r>
            <a:b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ko-KR" altLang="en-US" sz="44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707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269CDB-CCBC-0CF8-8C86-5EBB9280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1.1 What is Financing?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C5FB401-C592-974E-2B07-D369B909F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62191" cy="4351338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i="1" dirty="0"/>
              <a:t> </a:t>
            </a:r>
            <a:r>
              <a:rPr lang="en-US" dirty="0"/>
              <a:t>the process of providing funds for business activities, making purchases, or investing.</a:t>
            </a:r>
          </a:p>
          <a:p>
            <a:pPr>
              <a:buFont typeface="Wingdings" charset="2"/>
              <a:buChar char="Ø"/>
            </a:pPr>
            <a:r>
              <a:rPr lang="en-US" altLang="ko-KR" dirty="0"/>
              <a:t> a way to leverage the time value of money to put future expected money flows to use for projects started today.</a:t>
            </a:r>
          </a:p>
        </p:txBody>
      </p:sp>
    </p:spTree>
    <p:extLst>
      <p:ext uri="{BB962C8B-B14F-4D97-AF65-F5344CB8AC3E}">
        <p14:creationId xmlns:p14="http://schemas.microsoft.com/office/powerpoint/2010/main" val="1966082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4016">
            <a:off x="114301" y="563964"/>
            <a:ext cx="6847366" cy="5528930"/>
          </a:xfrm>
          <a:effectLst>
            <a:softEdge rad="266700"/>
          </a:effectLst>
        </p:spPr>
      </p:pic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C5FB401-C592-974E-2B07-D369B909F6DB}"/>
              </a:ext>
            </a:extLst>
          </p:cNvPr>
          <p:cNvSpPr txBox="1">
            <a:spLocks/>
          </p:cNvSpPr>
          <p:nvPr/>
        </p:nvSpPr>
        <p:spPr>
          <a:xfrm>
            <a:off x="6847367" y="1783648"/>
            <a:ext cx="5195776" cy="5074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1000"/>
              </a:spcBef>
              <a:buFont typeface="Wingdings" charset="2"/>
              <a:buChar char="Ø"/>
            </a:pPr>
            <a:r>
              <a:rPr lang="en-US" i="1" dirty="0"/>
              <a:t> </a:t>
            </a:r>
            <a:r>
              <a:rPr lang="en-US" dirty="0"/>
              <a:t>Debt financing: is when a business takes out loans from banks or other lenders.</a:t>
            </a:r>
          </a:p>
          <a:p>
            <a:pPr>
              <a:buFont typeface="Wingdings" charset="2"/>
              <a:buChar char="Ø"/>
            </a:pPr>
            <a:r>
              <a:rPr lang="en-US" altLang="ko-KR" sz="2400" dirty="0"/>
              <a:t> Equity financing: is when a business sells ownership stakes to investors in exchange for capital. </a:t>
            </a:r>
          </a:p>
        </p:txBody>
      </p:sp>
    </p:spTree>
    <p:extLst>
      <p:ext uri="{BB962C8B-B14F-4D97-AF65-F5344CB8AC3E}">
        <p14:creationId xmlns:p14="http://schemas.microsoft.com/office/powerpoint/2010/main" val="1248756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[Activity] Think-Pair-Share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 groups</a:t>
            </a:r>
          </a:p>
          <a:p>
            <a:r>
              <a:rPr lang="en-US" dirty="0"/>
              <a:t>Pros and Cons of Debt financing and Equity Financing</a:t>
            </a:r>
          </a:p>
        </p:txBody>
      </p:sp>
    </p:spTree>
    <p:extLst>
      <p:ext uri="{BB962C8B-B14F-4D97-AF65-F5344CB8AC3E}">
        <p14:creationId xmlns:p14="http://schemas.microsoft.com/office/powerpoint/2010/main" val="372939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1409" cy="1325563"/>
          </a:xfrm>
        </p:spPr>
        <p:txBody>
          <a:bodyPr>
            <a:normAutofit/>
          </a:bodyPr>
          <a:lstStyle/>
          <a:p>
            <a:r>
              <a:rPr lang="en-US" b="1"/>
              <a:t>Type of business and their life cycles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75" y="1690688"/>
            <a:ext cx="7248525" cy="5167312"/>
          </a:xfrm>
          <a:effectLst>
            <a:softEdge rad="381000"/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74158" y="1825625"/>
            <a:ext cx="4742121" cy="4702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Every business is different     so as their life cycles and             financing requirements.</a:t>
            </a:r>
          </a:p>
          <a:p>
            <a:r>
              <a:rPr lang="en-US" dirty="0"/>
              <a:t>In every business:</a:t>
            </a:r>
          </a:p>
          <a:p>
            <a:pPr lvl="1"/>
            <a:r>
              <a:rPr lang="en-US" dirty="0"/>
              <a:t>the startup phase</a:t>
            </a:r>
          </a:p>
          <a:p>
            <a:pPr lvl="1"/>
            <a:r>
              <a:rPr lang="en-US" dirty="0"/>
              <a:t>the growing phase</a:t>
            </a:r>
          </a:p>
          <a:p>
            <a:pPr lvl="1"/>
            <a:r>
              <a:rPr lang="en-US" dirty="0"/>
              <a:t>the mature phase</a:t>
            </a:r>
          </a:p>
        </p:txBody>
      </p:sp>
    </p:spTree>
    <p:extLst>
      <p:ext uri="{BB962C8B-B14F-4D97-AF65-F5344CB8AC3E}">
        <p14:creationId xmlns:p14="http://schemas.microsoft.com/office/powerpoint/2010/main" val="1231438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1.2 Startup-Phase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Financing initially comes from personal sources (often referred  to as bootstrapping financing):</a:t>
            </a:r>
          </a:p>
          <a:p>
            <a:pPr marL="514350" lvl="0" indent="-514350" latinLnBrk="0">
              <a:buFont typeface="+mj-lt"/>
              <a:buAutoNum type="arabicPeriod"/>
            </a:pPr>
            <a:r>
              <a:rPr lang="en-US" dirty="0"/>
              <a:t>Personal savings</a:t>
            </a:r>
          </a:p>
          <a:p>
            <a:pPr marL="514350" lvl="0" indent="-514350" latinLnBrk="0">
              <a:buFont typeface="+mj-lt"/>
              <a:buAutoNum type="arabicPeriod"/>
            </a:pPr>
            <a:r>
              <a:rPr lang="en-US" dirty="0"/>
              <a:t>A second mortgage on the founder’s home</a:t>
            </a:r>
          </a:p>
          <a:p>
            <a:pPr marL="514350" lvl="0" indent="-514350" latinLnBrk="0">
              <a:buFont typeface="+mj-lt"/>
              <a:buAutoNum type="arabicPeriod"/>
            </a:pPr>
            <a:r>
              <a:rPr lang="en-US" dirty="0"/>
              <a:t>Credit card/ lines of credit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609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669" y="956930"/>
            <a:ext cx="10623697" cy="5316279"/>
          </a:xfrm>
        </p:spPr>
        <p:txBody>
          <a:bodyPr>
            <a:normAutofit/>
          </a:bodyPr>
          <a:lstStyle/>
          <a:p>
            <a:pPr latinLnBrk="0"/>
            <a:r>
              <a:rPr lang="en-US" sz="3200" dirty="0"/>
              <a:t>In this phase, you may also start to seek for the outside resources or seed investment:</a:t>
            </a:r>
          </a:p>
          <a:p>
            <a:pPr marL="971550" lvl="1" indent="-514350" latinLnBrk="0">
              <a:buFont typeface="+mj-lt"/>
              <a:buAutoNum type="arabicPeriod"/>
            </a:pPr>
            <a:r>
              <a:rPr lang="en-US" sz="2800" dirty="0"/>
              <a:t>Loans from friends/relatives</a:t>
            </a:r>
          </a:p>
          <a:p>
            <a:pPr marL="971550" lvl="1" indent="-514350" latinLnBrk="0">
              <a:buFont typeface="+mj-lt"/>
              <a:buAutoNum type="arabicPeriod"/>
            </a:pPr>
            <a:r>
              <a:rPr lang="en-US" sz="2800" dirty="0"/>
              <a:t>Bank loan from small banks and online lenders </a:t>
            </a:r>
          </a:p>
          <a:p>
            <a:pPr marL="971550" lvl="1" indent="-514350" latinLnBrk="0">
              <a:buFont typeface="+mj-lt"/>
              <a:buAutoNum type="arabicPeriod"/>
            </a:pPr>
            <a:r>
              <a:rPr lang="en-US" sz="2800" dirty="0"/>
              <a:t>Short-term trade credit from suppliers</a:t>
            </a:r>
          </a:p>
          <a:p>
            <a:pPr marL="971550" lvl="1" indent="-514350" latinLnBrk="0">
              <a:buFont typeface="+mj-lt"/>
              <a:buAutoNum type="arabicPeriod"/>
            </a:pPr>
            <a:r>
              <a:rPr lang="en-US" sz="2800" dirty="0"/>
              <a:t>Crowdfunding</a:t>
            </a:r>
          </a:p>
          <a:p>
            <a:pPr marL="971550" lvl="1" indent="-514350" latinLnBrk="0">
              <a:buFont typeface="+mj-lt"/>
              <a:buAutoNum type="arabicPeriod"/>
            </a:pPr>
            <a:r>
              <a:rPr lang="en-US" sz="2800" dirty="0"/>
              <a:t>Equity investment from an accelerator program</a:t>
            </a:r>
          </a:p>
        </p:txBody>
      </p:sp>
    </p:spTree>
    <p:extLst>
      <p:ext uri="{BB962C8B-B14F-4D97-AF65-F5344CB8AC3E}">
        <p14:creationId xmlns:p14="http://schemas.microsoft.com/office/powerpoint/2010/main" val="609096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465" y="528452"/>
            <a:ext cx="10347251" cy="597867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Having a track record of business success and good standing in the business or scientific community attracts investors (Angel investors, private equity, a venture capital firm</a:t>
            </a:r>
            <a:r>
              <a:rPr lang="mr-IN" dirty="0"/>
              <a:t>…</a:t>
            </a:r>
            <a:r>
              <a:rPr lang="en-US" dirty="0"/>
              <a:t>)  to fund a startup.</a:t>
            </a:r>
          </a:p>
          <a:p>
            <a:pPr latinLnBrk="0"/>
            <a:r>
              <a:rPr lang="en-US" dirty="0"/>
              <a:t>There are some limited external sources of capital available to the startup-stage businesses known as the seed stage when your bootstrapped business starts to show some signs of success or grow.</a:t>
            </a:r>
          </a:p>
          <a:p>
            <a:pPr lvl="1" latinLnBrk="0"/>
            <a:r>
              <a:rPr lang="en-US" dirty="0"/>
              <a:t>Trade credit</a:t>
            </a:r>
          </a:p>
          <a:p>
            <a:pPr lvl="1" latinLnBrk="0"/>
            <a:r>
              <a:rPr lang="en-US" dirty="0"/>
              <a:t>Commercial bank loans</a:t>
            </a:r>
          </a:p>
          <a:p>
            <a:pPr lvl="1" latinLnBrk="0"/>
            <a:r>
              <a:rPr lang="en-US" dirty="0"/>
              <a:t>Crowdfunding</a:t>
            </a:r>
          </a:p>
          <a:p>
            <a:pPr lvl="1" latinLnBrk="0"/>
            <a:r>
              <a:rPr lang="en-US" dirty="0"/>
              <a:t>Accelerators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224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24478"/>
            <a:ext cx="10515600" cy="1325563"/>
          </a:xfrm>
        </p:spPr>
        <p:txBody>
          <a:bodyPr/>
          <a:lstStyle/>
          <a:p>
            <a:pPr lvl="0"/>
            <a:r>
              <a:rPr lang="en-US" dirty="0"/>
              <a:t>1.3 Growing phase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722294"/>
              </p:ext>
            </p:extLst>
          </p:nvPr>
        </p:nvGraphicFramePr>
        <p:xfrm>
          <a:off x="148856" y="1950041"/>
          <a:ext cx="8803758" cy="4241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val 6"/>
          <p:cNvSpPr/>
          <p:nvPr/>
        </p:nvSpPr>
        <p:spPr>
          <a:xfrm>
            <a:off x="8380228" y="624478"/>
            <a:ext cx="3545958" cy="22541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/>
              <a:t>Most capital comes</a:t>
            </a:r>
          </a:p>
          <a:p>
            <a:r>
              <a:rPr lang="en-US" sz="2000" dirty="0"/>
              <a:t>from bank debt for </a:t>
            </a:r>
          </a:p>
          <a:p>
            <a:r>
              <a:rPr lang="en-US" sz="2000" dirty="0"/>
              <a:t>slow to moderate </a:t>
            </a:r>
          </a:p>
          <a:p>
            <a:r>
              <a:rPr lang="en-US" sz="2000" dirty="0"/>
              <a:t>growth businesses.</a:t>
            </a:r>
          </a:p>
        </p:txBody>
      </p:sp>
    </p:spTree>
    <p:extLst>
      <p:ext uri="{BB962C8B-B14F-4D97-AF65-F5344CB8AC3E}">
        <p14:creationId xmlns:p14="http://schemas.microsoft.com/office/powerpoint/2010/main" val="889856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934" y="1254642"/>
            <a:ext cx="10985205" cy="5156237"/>
          </a:xfrm>
        </p:spPr>
        <p:txBody>
          <a:bodyPr>
            <a:normAutofit/>
          </a:bodyPr>
          <a:lstStyle/>
          <a:p>
            <a:r>
              <a:rPr lang="en-US" sz="3200" dirty="0"/>
              <a:t>Various forms of capital sources during the growing phase: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Internal cash flow from operations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Debt capital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Venture Capital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Initial public offering</a:t>
            </a:r>
          </a:p>
        </p:txBody>
      </p:sp>
    </p:spTree>
    <p:extLst>
      <p:ext uri="{BB962C8B-B14F-4D97-AF65-F5344CB8AC3E}">
        <p14:creationId xmlns:p14="http://schemas.microsoft.com/office/powerpoint/2010/main" val="1554035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1.4 Mature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No longer experience rapid expansion.</a:t>
            </a:r>
          </a:p>
          <a:p>
            <a:r>
              <a:rPr lang="en-US" dirty="0"/>
              <a:t>Growth is still possible.</a:t>
            </a:r>
          </a:p>
          <a:p>
            <a:r>
              <a:rPr lang="en-US" dirty="0"/>
              <a:t>Owner may decide to keep running their business and collect     dividends, or sell it since it is flourishing and more valuable.</a:t>
            </a:r>
          </a:p>
          <a:p>
            <a:r>
              <a:rPr lang="en-US" dirty="0"/>
              <a:t>Additional external funds can be obtained through bank loans,   the sale of commercial paper, bonds, and preferred stocks.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087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138" y="953755"/>
            <a:ext cx="10899600" cy="5128068"/>
          </a:xfrm>
        </p:spPr>
        <p:txBody>
          <a:bodyPr>
            <a:normAutofit/>
          </a:bodyPr>
          <a:lstStyle/>
          <a:p>
            <a:r>
              <a:rPr lang="en-US" sz="3200" b="1" dirty="0"/>
              <a:t>Matching assets and financing:</a:t>
            </a:r>
          </a:p>
          <a:p>
            <a:pPr lvl="1"/>
            <a:r>
              <a:rPr lang="en-US" sz="2800" dirty="0"/>
              <a:t>The assets and their associated forms of financing should be    matched regardless of its financing purposes (to launch a           business, support/maintain its operations, or foster growth).</a:t>
            </a:r>
          </a:p>
          <a:p>
            <a:pPr lvl="1"/>
            <a:r>
              <a:rPr lang="en-US" sz="2800" dirty="0"/>
              <a:t>Short-term assets =&gt; to be financed with short-term financing.</a:t>
            </a:r>
          </a:p>
          <a:p>
            <a:pPr lvl="1"/>
            <a:r>
              <a:rPr lang="en-US" sz="2800" dirty="0"/>
              <a:t> Long-term assets =&gt; to be financed with long-term or                permanent financing.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57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5A744A17-3120-4D7F-ED5D-340F0E64B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  <a:t>MODULE </a:t>
            </a:r>
            <a:r>
              <a:rPr lang="en-US" altLang="ko-KR" dirty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  <a:t>.	</a:t>
            </a:r>
            <a:b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  <a:t>FINANCING OPPORTUNITIES</a:t>
            </a:r>
            <a:b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ko-KR" altLang="en-US" sz="44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174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6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2.1 General funding sources for MSMEs </a:t>
            </a:r>
            <a:br>
              <a:rPr lang="en-US" dirty="0"/>
            </a:br>
            <a:r>
              <a:rPr lang="en-US" dirty="0"/>
              <a:t>in ASEAN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312" y="1882588"/>
            <a:ext cx="9937376" cy="4641288"/>
          </a:xfrm>
        </p:spPr>
        <p:txBody>
          <a:bodyPr>
            <a:normAutofit fontScale="92500" lnSpcReduction="10000"/>
          </a:bodyPr>
          <a:lstStyle/>
          <a:p>
            <a:pPr lvl="0" latinLnBrk="0"/>
            <a:r>
              <a:rPr lang="en-US" dirty="0"/>
              <a:t>More than 200 venture capital and private equity firms, social impact investors, equity crowdfunding platforms, and angel investors spreads all over Southeast Asia.</a:t>
            </a:r>
          </a:p>
          <a:p>
            <a:pPr lvl="0" latinLnBrk="0"/>
            <a:r>
              <a:rPr lang="en-US" dirty="0"/>
              <a:t>Funding sources include: </a:t>
            </a:r>
          </a:p>
          <a:p>
            <a:pPr lvl="1" latinLnBrk="0">
              <a:buFont typeface="Courier New" charset="0"/>
              <a:buChar char="o"/>
            </a:pPr>
            <a:r>
              <a:rPr lang="en-US" dirty="0"/>
              <a:t>Angel Investors</a:t>
            </a:r>
          </a:p>
          <a:p>
            <a:pPr lvl="1" latinLnBrk="0">
              <a:buFont typeface="Courier New" charset="0"/>
              <a:buChar char="o"/>
            </a:pPr>
            <a:r>
              <a:rPr lang="en-US" dirty="0"/>
              <a:t>Venture Capital</a:t>
            </a:r>
          </a:p>
          <a:p>
            <a:pPr lvl="1" latinLnBrk="0">
              <a:buFont typeface="Courier New" charset="0"/>
              <a:buChar char="o"/>
            </a:pPr>
            <a:r>
              <a:rPr lang="en-US" dirty="0"/>
              <a:t>Social impact investors</a:t>
            </a:r>
          </a:p>
          <a:p>
            <a:pPr lvl="1">
              <a:buFont typeface="Courier New" charset="0"/>
              <a:buChar char="o"/>
            </a:pPr>
            <a:r>
              <a:rPr lang="en-US" dirty="0"/>
              <a:t>Equity crowdfunding</a:t>
            </a:r>
          </a:p>
          <a:p>
            <a:pPr lvl="0" latinLnBrk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78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465" y="850605"/>
            <a:ext cx="10515600" cy="5220033"/>
          </a:xfrm>
        </p:spPr>
        <p:txBody>
          <a:bodyPr>
            <a:normAutofit lnSpcReduction="10000"/>
          </a:bodyPr>
          <a:lstStyle/>
          <a:p>
            <a:pPr marL="0" lvl="0" indent="0" latinLnBrk="0">
              <a:buNone/>
            </a:pPr>
            <a:r>
              <a:rPr lang="en-US" b="1" dirty="0"/>
              <a:t>Angel Investors</a:t>
            </a:r>
          </a:p>
          <a:p>
            <a:pPr latinLnBrk="0"/>
            <a:r>
              <a:rPr lang="en-US" dirty="0"/>
              <a:t>Usually are the affluent individuals who provide capital for a business start-up, usually in exchange for convertible debt or ownership equity. </a:t>
            </a:r>
          </a:p>
          <a:p>
            <a:pPr latinLnBrk="0"/>
            <a:r>
              <a:rPr lang="en-US" dirty="0"/>
              <a:t>The best way to find an angel investor is frequently through the contacts you have in the business community.</a:t>
            </a:r>
          </a:p>
          <a:p>
            <a:pPr latinLnBrk="0"/>
            <a:r>
              <a:rPr lang="en-US" dirty="0"/>
              <a:t>There are various website online which you can reach angel investors even more effectively.</a:t>
            </a:r>
          </a:p>
        </p:txBody>
      </p:sp>
    </p:spTree>
    <p:extLst>
      <p:ext uri="{BB962C8B-B14F-4D97-AF65-F5344CB8AC3E}">
        <p14:creationId xmlns:p14="http://schemas.microsoft.com/office/powerpoint/2010/main" val="914325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5544"/>
            <a:ext cx="10515600" cy="541141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Venture Capital</a:t>
            </a:r>
          </a:p>
          <a:p>
            <a:pPr latinLnBrk="0"/>
            <a:r>
              <a:rPr lang="en-US" dirty="0"/>
              <a:t>The fund that invests in new or growing businesses in exchange for an ownership stake, and often, representation on the board of directors.</a:t>
            </a:r>
          </a:p>
          <a:p>
            <a:r>
              <a:rPr lang="en-US" dirty="0"/>
              <a:t>The fund is made up of investments from institutions and wealthy      individuals.</a:t>
            </a:r>
          </a:p>
          <a:p>
            <a:r>
              <a:rPr lang="en-US" dirty="0"/>
              <a:t>Investors focus on scalability and potential returns and they have a     tendency to look for larger investments than angel investors do.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79133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063256"/>
            <a:ext cx="10751289" cy="51137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Social Impact Investors</a:t>
            </a:r>
          </a:p>
          <a:p>
            <a:r>
              <a:rPr lang="en-US" dirty="0"/>
              <a:t>Business looking to address significant issues in health, education,        poverty alleviation, or other social issues.</a:t>
            </a:r>
          </a:p>
          <a:p>
            <a:r>
              <a:rPr lang="en-US" dirty="0"/>
              <a:t>Have more flexible investment terms, which reflects the unique             requirements of social enterprises. </a:t>
            </a:r>
          </a:p>
          <a:p>
            <a:r>
              <a:rPr lang="en-US" dirty="0"/>
              <a:t>Some of the social impact organization in the Southeast Asian market:  ARUN, Anthem Asia, </a:t>
            </a:r>
            <a:r>
              <a:rPr lang="en-US" dirty="0" err="1"/>
              <a:t>Gandeng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, Garden Impact, IIX Growth Fund, </a:t>
            </a:r>
            <a:r>
              <a:rPr lang="en-US" dirty="0" err="1"/>
              <a:t>Insitor</a:t>
            </a:r>
            <a:r>
              <a:rPr lang="en-US" dirty="0"/>
              <a:t> Impact Fund, KIVA,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0931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956930"/>
            <a:ext cx="10836349" cy="522003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Equity crowdfunding </a:t>
            </a:r>
          </a:p>
          <a:p>
            <a:r>
              <a:rPr lang="en-US" dirty="0"/>
              <a:t>A new approach for seeking investors in a business.</a:t>
            </a:r>
          </a:p>
          <a:p>
            <a:r>
              <a:rPr lang="en-US" dirty="0"/>
              <a:t>Gives business owners the chance to get funding through standard mechanisms and gives retail and other investors the chance to        invest in new ventures.</a:t>
            </a:r>
          </a:p>
          <a:p>
            <a:r>
              <a:rPr lang="en-US" dirty="0"/>
              <a:t>Investors receive equity (shares of company stock).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883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2.2 ASEAN Programme to assist MSMEs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3216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ASEAN Coordinating Committee On Micro, Small And Medium Enterprises (ACCMSME) </a:t>
            </a:r>
          </a:p>
          <a:p>
            <a:r>
              <a:rPr lang="en-US" dirty="0"/>
              <a:t>ASEAN SME Service Centre</a:t>
            </a:r>
          </a:p>
          <a:p>
            <a:r>
              <a:rPr lang="en-US" dirty="0"/>
              <a:t>ASEAN SME Academy </a:t>
            </a:r>
          </a:p>
          <a:p>
            <a:r>
              <a:rPr lang="en-US" dirty="0"/>
              <a:t>ASEAN Access</a:t>
            </a:r>
          </a:p>
          <a:p>
            <a:r>
              <a:rPr lang="en-US" dirty="0"/>
              <a:t>ASEAN Business Advisory Council (ASEAN-BAC) </a:t>
            </a:r>
          </a:p>
          <a:p>
            <a:r>
              <a:rPr lang="en-US" dirty="0"/>
              <a:t>National Programs</a:t>
            </a:r>
          </a:p>
        </p:txBody>
      </p:sp>
    </p:spTree>
    <p:extLst>
      <p:ext uri="{BB962C8B-B14F-4D97-AF65-F5344CB8AC3E}">
        <p14:creationId xmlns:p14="http://schemas.microsoft.com/office/powerpoint/2010/main" val="456526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[Activity] Think-Share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7011"/>
            <a:ext cx="10515600" cy="4351338"/>
          </a:xfrm>
        </p:spPr>
        <p:txBody>
          <a:bodyPr/>
          <a:lstStyle/>
          <a:p>
            <a:pPr latinLnBrk="0"/>
            <a:r>
              <a:rPr lang="en-US" dirty="0"/>
              <a:t>Participants will be asked to think of their national programs and shared their opinions on “Which national programs are aligned to ACCMSMEs? </a:t>
            </a:r>
          </a:p>
        </p:txBody>
      </p:sp>
    </p:spTree>
    <p:extLst>
      <p:ext uri="{BB962C8B-B14F-4D97-AF65-F5344CB8AC3E}">
        <p14:creationId xmlns:p14="http://schemas.microsoft.com/office/powerpoint/2010/main" val="359809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5A744A17-3120-4D7F-ED5D-340F0E64B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  <a:t>MODULE </a:t>
            </a:r>
            <a:r>
              <a:rPr lang="en-US" altLang="ko-KR" dirty="0"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  <a:t>.	</a:t>
            </a:r>
            <a:b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  <a:t>ESTABLISHING A FUNDING PLAN</a:t>
            </a:r>
            <a:br>
              <a:rPr lang="en-US" altLang="ko-KR" sz="4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ko-KR" altLang="en-US" sz="44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470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3673"/>
            <a:ext cx="10515600" cy="1325563"/>
          </a:xfrm>
        </p:spPr>
        <p:txBody>
          <a:bodyPr/>
          <a:lstStyle/>
          <a:p>
            <a:r>
              <a:rPr lang="en-US" dirty="0"/>
              <a:t>3.1 Overview of business types and its </a:t>
            </a:r>
            <a:br>
              <a:rPr lang="en-US" dirty="0"/>
            </a:br>
            <a:r>
              <a:rPr lang="en-US" dirty="0"/>
              <a:t>suitable funding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022835"/>
              </p:ext>
            </p:extLst>
          </p:nvPr>
        </p:nvGraphicFramePr>
        <p:xfrm>
          <a:off x="1231106" y="1889236"/>
          <a:ext cx="9729788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5851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MSMEs Definition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the classifications and criteria set by each ASEAN        member states:</a:t>
            </a:r>
          </a:p>
          <a:p>
            <a:pPr lvl="1"/>
            <a:r>
              <a:rPr lang="en-US" dirty="0"/>
              <a:t>Sectors</a:t>
            </a:r>
          </a:p>
          <a:p>
            <a:pPr lvl="1"/>
            <a:r>
              <a:rPr lang="en-US" dirty="0"/>
              <a:t>Number of Employment</a:t>
            </a:r>
          </a:p>
          <a:p>
            <a:pPr lvl="1"/>
            <a:r>
              <a:rPr lang="en-US" dirty="0"/>
              <a:t>Annual turnover/total assets </a:t>
            </a:r>
          </a:p>
          <a:p>
            <a:pPr lvl="1"/>
            <a:r>
              <a:rPr lang="en-US" dirty="0"/>
              <a:t>Other criteria</a:t>
            </a:r>
          </a:p>
        </p:txBody>
      </p:sp>
    </p:spTree>
    <p:extLst>
      <p:ext uri="{BB962C8B-B14F-4D97-AF65-F5344CB8AC3E}">
        <p14:creationId xmlns:p14="http://schemas.microsoft.com/office/powerpoint/2010/main" val="328305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74"/>
            <a:ext cx="10515600" cy="1325563"/>
          </a:xfrm>
        </p:spPr>
        <p:txBody>
          <a:bodyPr/>
          <a:lstStyle/>
          <a:p>
            <a:r>
              <a:rPr lang="en-US" dirty="0"/>
              <a:t>Comparing potential investors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0579652"/>
              </p:ext>
            </p:extLst>
          </p:nvPr>
        </p:nvGraphicFramePr>
        <p:xfrm>
          <a:off x="1630742" y="1137059"/>
          <a:ext cx="8102010" cy="5667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39508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25" y="351206"/>
            <a:ext cx="10515600" cy="1325563"/>
          </a:xfrm>
        </p:spPr>
        <p:txBody>
          <a:bodyPr/>
          <a:lstStyle/>
          <a:p>
            <a:r>
              <a:rPr lang="en-US" dirty="0"/>
              <a:t>Bootstrapping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639" y="1869042"/>
            <a:ext cx="5158223" cy="4351338"/>
          </a:xfrm>
        </p:spPr>
        <p:txBody>
          <a:bodyPr>
            <a:normAutofit/>
          </a:bodyPr>
          <a:lstStyle/>
          <a:p>
            <a:r>
              <a:rPr lang="en-US" sz="2400" dirty="0"/>
              <a:t>The practice of building a business without outside capital</a:t>
            </a:r>
            <a:r>
              <a:rPr lang="km-KH" sz="2400" dirty="0"/>
              <a:t> i</a:t>
            </a:r>
            <a:r>
              <a:rPr lang="en-US" sz="2400" dirty="0" err="1"/>
              <a:t>nvestment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=&gt; </a:t>
            </a:r>
            <a:r>
              <a:rPr lang="km-KH" sz="2400" dirty="0"/>
              <a:t>From Personal finance</a:t>
            </a:r>
            <a:endParaRPr lang="en-US" sz="24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67978896"/>
              </p:ext>
            </p:extLst>
          </p:nvPr>
        </p:nvGraphicFramePr>
        <p:xfrm>
          <a:off x="4763386" y="351206"/>
          <a:ext cx="7739615" cy="5869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2022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9374"/>
            <a:ext cx="6200553" cy="1325563"/>
          </a:xfrm>
        </p:spPr>
        <p:txBody>
          <a:bodyPr>
            <a:normAutofit/>
          </a:bodyPr>
          <a:lstStyle/>
          <a:p>
            <a:r>
              <a:rPr lang="en-US" sz="4000" dirty="0"/>
              <a:t>Banks and other loans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031" y="1291375"/>
            <a:ext cx="1240701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amount of  money borrowed for a set period within an  agreed repayment  schedule.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55771652"/>
              </p:ext>
            </p:extLst>
          </p:nvPr>
        </p:nvGraphicFramePr>
        <p:xfrm>
          <a:off x="1613196" y="1970666"/>
          <a:ext cx="8891771" cy="7344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06162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609" y="329941"/>
            <a:ext cx="10515600" cy="1325563"/>
          </a:xfrm>
        </p:spPr>
        <p:txBody>
          <a:bodyPr/>
          <a:lstStyle/>
          <a:p>
            <a:r>
              <a:rPr lang="en-US" dirty="0"/>
              <a:t>Credit cards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648387"/>
              </p:ext>
            </p:extLst>
          </p:nvPr>
        </p:nvGraphicFramePr>
        <p:xfrm>
          <a:off x="625549" y="1254642"/>
          <a:ext cx="11112796" cy="5560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85653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079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Friends and family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647394"/>
              </p:ext>
            </p:extLst>
          </p:nvPr>
        </p:nvGraphicFramePr>
        <p:xfrm>
          <a:off x="318977" y="1145140"/>
          <a:ext cx="11525692" cy="5383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2852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935" y="152474"/>
            <a:ext cx="10515600" cy="1325563"/>
          </a:xfrm>
        </p:spPr>
        <p:txBody>
          <a:bodyPr/>
          <a:lstStyle/>
          <a:p>
            <a:r>
              <a:rPr lang="en-US" sz="3600" dirty="0"/>
              <a:t>Angel</a:t>
            </a:r>
            <a:r>
              <a:rPr lang="en-US" dirty="0"/>
              <a:t> </a:t>
            </a:r>
            <a:r>
              <a:rPr lang="en-US" sz="3600" dirty="0"/>
              <a:t>investors (Startups or early-stage)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368" y="1877065"/>
            <a:ext cx="3436087" cy="4351338"/>
          </a:xfrm>
        </p:spPr>
        <p:txBody>
          <a:bodyPr>
            <a:normAutofit fontScale="62500" lnSpcReduction="20000"/>
          </a:bodyPr>
          <a:lstStyle/>
          <a:p>
            <a:pPr latinLnBrk="0"/>
            <a:r>
              <a:rPr lang="en-US" dirty="0"/>
              <a:t>Come from wealthy individuals who use their own money to make equity investments in early-stage companies.</a:t>
            </a:r>
          </a:p>
          <a:p>
            <a:r>
              <a:rPr lang="en-US" dirty="0"/>
              <a:t>Some angels are tech entre-  </a:t>
            </a:r>
            <a:r>
              <a:rPr lang="en-US" dirty="0" err="1"/>
              <a:t>preneur</a:t>
            </a:r>
            <a:r>
              <a:rPr lang="en-US" dirty="0"/>
              <a:t>; others are successful doctors, lawyers, real estate  developers, entertainers,        professional athletes, etc.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129251722"/>
              </p:ext>
            </p:extLst>
          </p:nvPr>
        </p:nvGraphicFramePr>
        <p:xfrm>
          <a:off x="3797004" y="11662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7719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343" y="0"/>
            <a:ext cx="10515600" cy="1325563"/>
          </a:xfrm>
        </p:spPr>
        <p:txBody>
          <a:bodyPr/>
          <a:lstStyle/>
          <a:p>
            <a:r>
              <a:rPr lang="en-US" sz="3600" dirty="0"/>
              <a:t>Venture</a:t>
            </a:r>
            <a:r>
              <a:rPr lang="en-US" dirty="0"/>
              <a:t> </a:t>
            </a:r>
            <a:r>
              <a:rPr lang="en-US" sz="3600" dirty="0"/>
              <a:t>Capital (Growing phase)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2261040"/>
              </p:ext>
            </p:extLst>
          </p:nvPr>
        </p:nvGraphicFramePr>
        <p:xfrm>
          <a:off x="531628" y="1616150"/>
          <a:ext cx="11206717" cy="519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/>
          <p:cNvSpPr/>
          <p:nvPr/>
        </p:nvSpPr>
        <p:spPr>
          <a:xfrm>
            <a:off x="531628" y="1325563"/>
            <a:ext cx="107087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dirty="0">
                <a:latin typeface="Bookman Old Style" charset="0"/>
              </a:rPr>
              <a:t>The fund that invests in new or growing businesses in exchange for an ownership stake, and often, representation on the board of directors.</a:t>
            </a:r>
            <a:r>
              <a:rPr lang="en-US" dirty="0"/>
              <a:t> </a:t>
            </a:r>
            <a:r>
              <a:rPr lang="en-US" dirty="0">
                <a:latin typeface="Bookman Old Style" charset="0"/>
                <a:ea typeface="맑은 고딕" charset="-127"/>
                <a:cs typeface="DaunPenh" charset="0"/>
              </a:rPr>
              <a:t>The fund is made up of investments from institutions and wealthy individuals.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6219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754" y="124416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634" y="1449979"/>
            <a:ext cx="3606208" cy="4351338"/>
          </a:xfrm>
        </p:spPr>
        <p:txBody>
          <a:bodyPr>
            <a:normAutofit/>
          </a:bodyPr>
          <a:lstStyle/>
          <a:p>
            <a:r>
              <a:rPr lang="en-US" sz="2000" dirty="0"/>
              <a:t>Funds from a local authority aims at providing public      support and stimulating        the economy. </a:t>
            </a:r>
          </a:p>
          <a:p>
            <a:r>
              <a:rPr lang="en-US" sz="2000" dirty="0"/>
              <a:t>Usually, grants are awarded to finance or reimburse        activities that meet the         governments priorities         and objectives.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05523489"/>
              </p:ext>
            </p:extLst>
          </p:nvPr>
        </p:nvGraphicFramePr>
        <p:xfrm>
          <a:off x="4117231" y="883963"/>
          <a:ext cx="7664893" cy="5585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904708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[Activity] Think-Pair-Share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7011"/>
            <a:ext cx="10515600" cy="4351338"/>
          </a:xfrm>
        </p:spPr>
        <p:txBody>
          <a:bodyPr/>
          <a:lstStyle/>
          <a:p>
            <a:pPr latinLnBrk="0"/>
            <a:r>
              <a:rPr lang="en-US" dirty="0"/>
              <a:t>Participants are classified into groups (3 types of business: Micro, Small, and Medium Enterprises)</a:t>
            </a:r>
          </a:p>
          <a:p>
            <a:pPr latinLnBrk="0"/>
            <a:r>
              <a:rPr lang="en-US" dirty="0"/>
              <a:t>Main Question: “Which funding is best match for their selected business? And why? </a:t>
            </a:r>
          </a:p>
        </p:txBody>
      </p:sp>
    </p:spTree>
    <p:extLst>
      <p:ext uri="{BB962C8B-B14F-4D97-AF65-F5344CB8AC3E}">
        <p14:creationId xmlns:p14="http://schemas.microsoft.com/office/powerpoint/2010/main" val="5718716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business needs financing in order to grow and unleash      their potential.</a:t>
            </a:r>
          </a:p>
          <a:p>
            <a:r>
              <a:rPr lang="en-US" dirty="0"/>
              <a:t>3 key phases: </a:t>
            </a:r>
          </a:p>
          <a:p>
            <a:pPr lvl="1">
              <a:buFont typeface="Courier New" charset="0"/>
              <a:buChar char="o"/>
            </a:pPr>
            <a:r>
              <a:rPr lang="en-US" dirty="0"/>
              <a:t>the startup phase</a:t>
            </a:r>
          </a:p>
          <a:p>
            <a:pPr lvl="1">
              <a:buFont typeface="Courier New" charset="0"/>
              <a:buChar char="o"/>
            </a:pPr>
            <a:r>
              <a:rPr lang="en-US" dirty="0"/>
              <a:t>the growing phase</a:t>
            </a:r>
          </a:p>
          <a:p>
            <a:pPr lvl="1">
              <a:buFont typeface="Courier New" charset="0"/>
              <a:buChar char="o"/>
            </a:pPr>
            <a:r>
              <a:rPr lang="en-US" dirty="0"/>
              <a:t>the mature phase. </a:t>
            </a:r>
          </a:p>
        </p:txBody>
      </p:sp>
    </p:spTree>
    <p:extLst>
      <p:ext uri="{BB962C8B-B14F-4D97-AF65-F5344CB8AC3E}">
        <p14:creationId xmlns:p14="http://schemas.microsoft.com/office/powerpoint/2010/main" val="2744804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43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6702</TotalTime>
  <Words>1514</Words>
  <Application>Microsoft Office PowerPoint</Application>
  <PresentationFormat>Widescreen</PresentationFormat>
  <Paragraphs>221</Paragraphs>
  <Slides>35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맑은 고딕</vt:lpstr>
      <vt:lpstr>Arial</vt:lpstr>
      <vt:lpstr>Bookman Old Style</vt:lpstr>
      <vt:lpstr>Courier New</vt:lpstr>
      <vt:lpstr>Georgia</vt:lpstr>
      <vt:lpstr>Verdana</vt:lpstr>
      <vt:lpstr>Wingdings</vt:lpstr>
      <vt:lpstr>Office 테마</vt:lpstr>
      <vt:lpstr>Fundraising Practice</vt:lpstr>
      <vt:lpstr>MODULE 1.  FINANCING YOUR BUSINESS </vt:lpstr>
      <vt:lpstr>1.1 What is Financing?</vt:lpstr>
      <vt:lpstr>PowerPoint Presentation</vt:lpstr>
      <vt:lpstr>[Activity] Think-Pair-Share</vt:lpstr>
      <vt:lpstr>Type of business and their life cycles</vt:lpstr>
      <vt:lpstr>1.2 Startup-Phase</vt:lpstr>
      <vt:lpstr>PowerPoint Presentation</vt:lpstr>
      <vt:lpstr>PowerPoint Presentation</vt:lpstr>
      <vt:lpstr>1.3 Growing phase</vt:lpstr>
      <vt:lpstr>PowerPoint Presentation</vt:lpstr>
      <vt:lpstr>1.4 Mature phase</vt:lpstr>
      <vt:lpstr>PowerPoint Presentation</vt:lpstr>
      <vt:lpstr>MODULE 2.  FINANCING OPPORTUNITIES </vt:lpstr>
      <vt:lpstr>2.1 General funding sources for MSMEs  in ASEAN</vt:lpstr>
      <vt:lpstr>PowerPoint Presentation</vt:lpstr>
      <vt:lpstr>PowerPoint Presentation</vt:lpstr>
      <vt:lpstr>PowerPoint Presentation</vt:lpstr>
      <vt:lpstr>PowerPoint Presentation</vt:lpstr>
      <vt:lpstr>2.2 ASEAN Programme to assist MSMEs </vt:lpstr>
      <vt:lpstr>[Activity] Think-Share</vt:lpstr>
      <vt:lpstr>MODULE 3.  ESTABLISHING A FUNDING PLAN </vt:lpstr>
      <vt:lpstr>3.1 Overview of business types and its  suitable funding</vt:lpstr>
      <vt:lpstr>MSMEs Definition</vt:lpstr>
      <vt:lpstr>Comparing potential investors</vt:lpstr>
      <vt:lpstr>Bootstrapping</vt:lpstr>
      <vt:lpstr>Banks and other loans</vt:lpstr>
      <vt:lpstr>Credit cards</vt:lpstr>
      <vt:lpstr>Friends and family</vt:lpstr>
      <vt:lpstr>Angel investors (Startups or early-stage)</vt:lpstr>
      <vt:lpstr>Venture Capital (Growing phase)</vt:lpstr>
      <vt:lpstr>Government</vt:lpstr>
      <vt:lpstr>[Activity] Think-Pair-Share</vt:lpstr>
      <vt:lpstr>Recap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DEVELOPMENT</dc:title>
  <dc:creator>Jaehu Shim</dc:creator>
  <cp:lastModifiedBy>DELL</cp:lastModifiedBy>
  <cp:revision>216</cp:revision>
  <dcterms:created xsi:type="dcterms:W3CDTF">2022-12-25T10:16:46Z</dcterms:created>
  <dcterms:modified xsi:type="dcterms:W3CDTF">2023-06-30T03:52:00Z</dcterms:modified>
</cp:coreProperties>
</file>